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_rels/slideMaster4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55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jpeg" ContentType="image/jpeg"/>
  <Override PartName="/ppt/media/image7.png" ContentType="image/pn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92" r:id="rId3"/>
    <p:sldMasterId id="2147483697" r:id="rId4"/>
    <p:sldMasterId id="2147483732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44.xml"/><Relationship Id="rId4" Type="http://schemas.openxmlformats.org/officeDocument/2006/relationships/slideMaster" Target="slideMasters/slideMaster45.xml"/><Relationship Id="rId5" Type="http://schemas.openxmlformats.org/officeDocument/2006/relationships/slideMaster" Target="slideMasters/slideMaster5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2"/>
          <a:srcRect l="0" t="53792" r="49299" b="0"/>
          <a:stretch/>
        </p:blipFill>
        <p:spPr>
          <a:xfrm>
            <a:off x="6996240" y="0"/>
            <a:ext cx="2147400" cy="2376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" name="Google Shape;11;p2"/>
          <p:cNvSpPr/>
          <p:nvPr/>
        </p:nvSpPr>
        <p:spPr>
          <a:xfrm rot="7602000">
            <a:off x="1184760" y="-2992320"/>
            <a:ext cx="11804400" cy="6869520"/>
          </a:xfrm>
          <a:custGeom>
            <a:avLst/>
            <a:gdLst>
              <a:gd name="textAreaLeft" fmla="*/ 0 w 11804400"/>
              <a:gd name="textAreaRight" fmla="*/ 11804760 w 11804400"/>
              <a:gd name="textAreaTop" fmla="*/ 0 h 6869520"/>
              <a:gd name="textAreaBottom" fmla="*/ 6869880 h 6869520"/>
            </a:gdLst>
            <a:ahLst/>
            <a:rect l="textAreaLeft" t="textAreaTop" r="textAreaRight" b="textAreaBottom"/>
            <a:pathLst>
              <a:path w="33488" h="19489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" name="Google Shape;12;p2" descr=""/>
          <p:cNvPicPr/>
          <p:nvPr/>
        </p:nvPicPr>
        <p:blipFill>
          <a:blip r:embed="rId3"/>
          <a:srcRect l="18882" t="0" r="0" b="67899"/>
          <a:stretch/>
        </p:blipFill>
        <p:spPr>
          <a:xfrm>
            <a:off x="0" y="2451600"/>
            <a:ext cx="6802560" cy="2691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30120" y="1565640"/>
            <a:ext cx="6683400" cy="172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5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Google Shape;15;p2"/>
          <p:cNvSpPr/>
          <p:nvPr/>
        </p:nvSpPr>
        <p:spPr>
          <a:xfrm>
            <a:off x="4453560" y="0"/>
            <a:ext cx="4698000" cy="5142960"/>
          </a:xfrm>
          <a:custGeom>
            <a:avLst/>
            <a:gdLst>
              <a:gd name="textAreaLeft" fmla="*/ 0 w 4698000"/>
              <a:gd name="textAreaRight" fmla="*/ 4698360 w 4698000"/>
              <a:gd name="textAreaTop" fmla="*/ 0 h 5142960"/>
              <a:gd name="textAreaBottom" fmla="*/ 5143320 h 5142960"/>
            </a:gdLst>
            <a:ahLst/>
            <a:rect l="textAreaLeft" t="textAreaTop" r="textAreaRight" b="textAreaBottom"/>
            <a:pathLst>
              <a:path w="146819" h="160734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" name="Google Shape;16;p2" descr=""/>
          <p:cNvPicPr/>
          <p:nvPr/>
        </p:nvPicPr>
        <p:blipFill>
          <a:blip r:embed="rId4"/>
          <a:srcRect l="55737" t="39437" r="0" b="0"/>
          <a:stretch/>
        </p:blipFill>
        <p:spPr>
          <a:xfrm>
            <a:off x="0" y="0"/>
            <a:ext cx="3589560" cy="4911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" name="Google Shape;17;p2" descr=""/>
          <p:cNvPicPr/>
          <p:nvPr/>
        </p:nvPicPr>
        <p:blipFill>
          <a:blip r:embed="rId5"/>
          <a:srcRect l="0" t="53792" r="0" b="0"/>
          <a:stretch/>
        </p:blipFill>
        <p:spPr>
          <a:xfrm>
            <a:off x="662040" y="0"/>
            <a:ext cx="4236120" cy="237636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_1_2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223;p19" descr=""/>
          <p:cNvPicPr/>
          <p:nvPr/>
        </p:nvPicPr>
        <p:blipFill>
          <a:blip r:embed="rId2"/>
          <a:srcRect l="535" t="71898" r="33364" b="0"/>
          <a:stretch/>
        </p:blipFill>
        <p:spPr>
          <a:xfrm>
            <a:off x="5624280" y="0"/>
            <a:ext cx="3519360" cy="14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0" name="PlaceHolder 1"/>
          <p:cNvSpPr>
            <a:spLocks noGrp="1"/>
          </p:cNvSpPr>
          <p:nvPr>
            <p:ph type="body"/>
          </p:nvPr>
        </p:nvSpPr>
        <p:spPr>
          <a:xfrm>
            <a:off x="6080760" y="2545200"/>
            <a:ext cx="2834280" cy="778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title"/>
          </p:nvPr>
        </p:nvSpPr>
        <p:spPr>
          <a:xfrm>
            <a:off x="6080760" y="222804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080760" y="3561480"/>
            <a:ext cx="2834280" cy="778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title"/>
          </p:nvPr>
        </p:nvSpPr>
        <p:spPr>
          <a:xfrm>
            <a:off x="6080760" y="324432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body"/>
          </p:nvPr>
        </p:nvSpPr>
        <p:spPr>
          <a:xfrm>
            <a:off x="3154680" y="3026520"/>
            <a:ext cx="2834280" cy="778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PlaceHolder 6"/>
          <p:cNvSpPr>
            <a:spLocks noGrp="1"/>
          </p:cNvSpPr>
          <p:nvPr>
            <p:ph type="body"/>
          </p:nvPr>
        </p:nvSpPr>
        <p:spPr>
          <a:xfrm>
            <a:off x="309240" y="952920"/>
            <a:ext cx="2753640" cy="1633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PlaceHolder 7"/>
          <p:cNvSpPr>
            <a:spLocks noGrp="1"/>
          </p:cNvSpPr>
          <p:nvPr>
            <p:ph type="title"/>
          </p:nvPr>
        </p:nvSpPr>
        <p:spPr>
          <a:xfrm>
            <a:off x="3154680" y="270936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PlaceHolder 8"/>
          <p:cNvSpPr>
            <a:spLocks noGrp="1"/>
          </p:cNvSpPr>
          <p:nvPr>
            <p:ph type="title"/>
          </p:nvPr>
        </p:nvSpPr>
        <p:spPr>
          <a:xfrm>
            <a:off x="3154680" y="857880"/>
            <a:ext cx="2834280" cy="39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PlaceHolder 9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60360" cy="54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" name="Google Shape;233;p19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498EBFF-536F-4F2C-901C-DFBFDE10D6CB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0" name="PlaceHolder 10"/>
          <p:cNvSpPr>
            <a:spLocks noGrp="1"/>
          </p:cNvSpPr>
          <p:nvPr>
            <p:ph type="title"/>
          </p:nvPr>
        </p:nvSpPr>
        <p:spPr>
          <a:xfrm>
            <a:off x="6080760" y="85788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_1_2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237;p20" descr=""/>
          <p:cNvPicPr/>
          <p:nvPr/>
        </p:nvPicPr>
        <p:blipFill>
          <a:blip r:embed="rId2"/>
          <a:srcRect l="535" t="71898" r="33364" b="0"/>
          <a:stretch/>
        </p:blipFill>
        <p:spPr>
          <a:xfrm>
            <a:off x="5624280" y="0"/>
            <a:ext cx="3519360" cy="14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2" name="PlaceHolder 1"/>
          <p:cNvSpPr>
            <a:spLocks noGrp="1"/>
          </p:cNvSpPr>
          <p:nvPr>
            <p:ph type="body"/>
          </p:nvPr>
        </p:nvSpPr>
        <p:spPr>
          <a:xfrm>
            <a:off x="3154680" y="1167120"/>
            <a:ext cx="2834280" cy="778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228600" y="1167120"/>
            <a:ext cx="2834280" cy="778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title"/>
          </p:nvPr>
        </p:nvSpPr>
        <p:spPr>
          <a:xfrm>
            <a:off x="1843560" y="2984400"/>
            <a:ext cx="1219320" cy="12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title"/>
          </p:nvPr>
        </p:nvSpPr>
        <p:spPr>
          <a:xfrm>
            <a:off x="3154680" y="195552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title"/>
          </p:nvPr>
        </p:nvSpPr>
        <p:spPr>
          <a:xfrm>
            <a:off x="3154680" y="84996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" name="PlaceHolder 6"/>
          <p:cNvSpPr>
            <a:spLocks noGrp="1"/>
          </p:cNvSpPr>
          <p:nvPr>
            <p:ph type="title"/>
          </p:nvPr>
        </p:nvSpPr>
        <p:spPr>
          <a:xfrm>
            <a:off x="228600" y="84996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8" name="PlaceHolder 7"/>
          <p:cNvSpPr>
            <a:spLocks noGrp="1"/>
          </p:cNvSpPr>
          <p:nvPr>
            <p:ph type="title"/>
          </p:nvPr>
        </p:nvSpPr>
        <p:spPr>
          <a:xfrm>
            <a:off x="6080760" y="84996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" name="Google Shape;245;p20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A68D6A3-D21E-4997-97DA-73EC8E7AF636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0" name="PlaceHolder 8"/>
          <p:cNvSpPr>
            <a:spLocks noGrp="1"/>
          </p:cNvSpPr>
          <p:nvPr>
            <p:ph type="title"/>
          </p:nvPr>
        </p:nvSpPr>
        <p:spPr>
          <a:xfrm>
            <a:off x="6080760" y="260028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PlaceHolder 9"/>
          <p:cNvSpPr>
            <a:spLocks noGrp="1"/>
          </p:cNvSpPr>
          <p:nvPr>
            <p:ph type="title"/>
          </p:nvPr>
        </p:nvSpPr>
        <p:spPr>
          <a:xfrm>
            <a:off x="228600" y="195552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2" name="PlaceHolder 10"/>
          <p:cNvSpPr>
            <a:spLocks noGrp="1"/>
          </p:cNvSpPr>
          <p:nvPr>
            <p:ph type="title"/>
          </p:nvPr>
        </p:nvSpPr>
        <p:spPr>
          <a:xfrm>
            <a:off x="3154680" y="339408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PlaceHolder 11"/>
          <p:cNvSpPr>
            <a:spLocks noGrp="1"/>
          </p:cNvSpPr>
          <p:nvPr>
            <p:ph type="title"/>
          </p:nvPr>
        </p:nvSpPr>
        <p:spPr>
          <a:xfrm>
            <a:off x="228600" y="3394080"/>
            <a:ext cx="2834280" cy="22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PlaceHolder 12"/>
          <p:cNvSpPr>
            <a:spLocks noGrp="1"/>
          </p:cNvSpPr>
          <p:nvPr>
            <p:ph type="title"/>
          </p:nvPr>
        </p:nvSpPr>
        <p:spPr>
          <a:xfrm>
            <a:off x="6080760" y="1257840"/>
            <a:ext cx="1311480" cy="15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5" name="PlaceHolder 13"/>
          <p:cNvSpPr>
            <a:spLocks noGrp="1"/>
          </p:cNvSpPr>
          <p:nvPr>
            <p:ph type="title"/>
          </p:nvPr>
        </p:nvSpPr>
        <p:spPr>
          <a:xfrm>
            <a:off x="6080760" y="1510920"/>
            <a:ext cx="1311480" cy="15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6" name="PlaceHolder 14"/>
          <p:cNvSpPr>
            <a:spLocks noGrp="1"/>
          </p:cNvSpPr>
          <p:nvPr>
            <p:ph type="title"/>
          </p:nvPr>
        </p:nvSpPr>
        <p:spPr>
          <a:xfrm>
            <a:off x="6080760" y="1763640"/>
            <a:ext cx="1311480" cy="15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PlaceHolder 15"/>
          <p:cNvSpPr>
            <a:spLocks noGrp="1"/>
          </p:cNvSpPr>
          <p:nvPr>
            <p:ph type="title"/>
          </p:nvPr>
        </p:nvSpPr>
        <p:spPr>
          <a:xfrm>
            <a:off x="6080760" y="2016720"/>
            <a:ext cx="1311480" cy="15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" name="PlaceHolder 16"/>
          <p:cNvSpPr>
            <a:spLocks noGrp="1"/>
          </p:cNvSpPr>
          <p:nvPr>
            <p:ph type="title"/>
          </p:nvPr>
        </p:nvSpPr>
        <p:spPr>
          <a:xfrm>
            <a:off x="6080760" y="2269800"/>
            <a:ext cx="1311480" cy="15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" name="PlaceHolder 17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60360" cy="54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" name="PlaceHolder 18"/>
          <p:cNvSpPr>
            <a:spLocks noGrp="1"/>
          </p:cNvSpPr>
          <p:nvPr>
            <p:ph type="title"/>
          </p:nvPr>
        </p:nvSpPr>
        <p:spPr>
          <a:xfrm>
            <a:off x="228600" y="2347920"/>
            <a:ext cx="1219320" cy="12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" name="PlaceHolder 19"/>
          <p:cNvSpPr>
            <a:spLocks noGrp="1"/>
          </p:cNvSpPr>
          <p:nvPr>
            <p:ph type="title"/>
          </p:nvPr>
        </p:nvSpPr>
        <p:spPr>
          <a:xfrm>
            <a:off x="1843560" y="2347920"/>
            <a:ext cx="1219320" cy="12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PlaceHolder 20"/>
          <p:cNvSpPr>
            <a:spLocks noGrp="1"/>
          </p:cNvSpPr>
          <p:nvPr>
            <p:ph type="title"/>
          </p:nvPr>
        </p:nvSpPr>
        <p:spPr>
          <a:xfrm>
            <a:off x="228600" y="2666160"/>
            <a:ext cx="1219320" cy="12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PlaceHolder 21"/>
          <p:cNvSpPr>
            <a:spLocks noGrp="1"/>
          </p:cNvSpPr>
          <p:nvPr>
            <p:ph type="title"/>
          </p:nvPr>
        </p:nvSpPr>
        <p:spPr>
          <a:xfrm>
            <a:off x="1843560" y="2666160"/>
            <a:ext cx="1219320" cy="12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" name="PlaceHolder 22"/>
          <p:cNvSpPr>
            <a:spLocks noGrp="1"/>
          </p:cNvSpPr>
          <p:nvPr>
            <p:ph type="title"/>
          </p:nvPr>
        </p:nvSpPr>
        <p:spPr>
          <a:xfrm>
            <a:off x="228600" y="2984400"/>
            <a:ext cx="1219320" cy="12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" name="PlaceHolder 23"/>
          <p:cNvSpPr>
            <a:spLocks noGrp="1"/>
          </p:cNvSpPr>
          <p:nvPr>
            <p:ph type="title"/>
          </p:nvPr>
        </p:nvSpPr>
        <p:spPr>
          <a:xfrm>
            <a:off x="3154680" y="2347920"/>
            <a:ext cx="1219320" cy="12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6" name="PlaceHolder 24"/>
          <p:cNvSpPr>
            <a:spLocks noGrp="1"/>
          </p:cNvSpPr>
          <p:nvPr>
            <p:ph type="title"/>
          </p:nvPr>
        </p:nvSpPr>
        <p:spPr>
          <a:xfrm>
            <a:off x="3154680" y="2666160"/>
            <a:ext cx="1219320" cy="12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" name="PlaceHolder 25"/>
          <p:cNvSpPr>
            <a:spLocks noGrp="1"/>
          </p:cNvSpPr>
          <p:nvPr>
            <p:ph type="title"/>
          </p:nvPr>
        </p:nvSpPr>
        <p:spPr>
          <a:xfrm>
            <a:off x="3154680" y="2984400"/>
            <a:ext cx="1219320" cy="126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ctr">
            <a:no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9;p3" descr=""/>
          <p:cNvPicPr/>
          <p:nvPr/>
        </p:nvPicPr>
        <p:blipFill>
          <a:blip r:embed="rId2"/>
          <a:srcRect l="535" t="71898" r="33364" b="0"/>
          <a:stretch/>
        </p:blipFill>
        <p:spPr>
          <a:xfrm>
            <a:off x="5624280" y="0"/>
            <a:ext cx="3519360" cy="14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228600" y="1637280"/>
            <a:ext cx="3351240" cy="3046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" name="Google Shape;22;p3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1D42B19-4F89-477D-B226-6DE8930E40E5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270;p21" descr=""/>
          <p:cNvPicPr/>
          <p:nvPr/>
        </p:nvPicPr>
        <p:blipFill>
          <a:blip r:embed="rId2"/>
          <a:srcRect l="535" t="71898" r="33364" b="0"/>
          <a:stretch/>
        </p:blipFill>
        <p:spPr>
          <a:xfrm>
            <a:off x="5624280" y="0"/>
            <a:ext cx="3519360" cy="14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body"/>
          </p:nvPr>
        </p:nvSpPr>
        <p:spPr>
          <a:xfrm>
            <a:off x="228600" y="2266920"/>
            <a:ext cx="2038680" cy="72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</a:t>
            </a: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Outline </a:t>
            </a: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54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2423880" y="2266920"/>
            <a:ext cx="2038680" cy="72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618800" y="2266920"/>
            <a:ext cx="2038680" cy="72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 type="body"/>
          </p:nvPr>
        </p:nvSpPr>
        <p:spPr>
          <a:xfrm>
            <a:off x="6814080" y="2266920"/>
            <a:ext cx="2038680" cy="72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Google Shape;276;p21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CBC871E-6C66-4104-9AD6-57FE65A3337B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_1_1_1_3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279;p22" descr=""/>
          <p:cNvPicPr/>
          <p:nvPr/>
        </p:nvPicPr>
        <p:blipFill>
          <a:blip r:embed="rId2"/>
          <a:srcRect l="535" t="71898" r="33364" b="0"/>
          <a:stretch/>
        </p:blipFill>
        <p:spPr>
          <a:xfrm>
            <a:off x="5624280" y="0"/>
            <a:ext cx="3519360" cy="14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title"/>
          </p:nvPr>
        </p:nvSpPr>
        <p:spPr>
          <a:xfrm>
            <a:off x="2040840" y="2971800"/>
            <a:ext cx="2757960" cy="198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title"/>
          </p:nvPr>
        </p:nvSpPr>
        <p:spPr>
          <a:xfrm>
            <a:off x="4905000" y="3259080"/>
            <a:ext cx="1622520" cy="198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title"/>
          </p:nvPr>
        </p:nvSpPr>
        <p:spPr>
          <a:xfrm>
            <a:off x="6589440" y="3591360"/>
            <a:ext cx="1622520" cy="198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title"/>
          </p:nvPr>
        </p:nvSpPr>
        <p:spPr>
          <a:xfrm>
            <a:off x="228600" y="2642400"/>
            <a:ext cx="1622520" cy="198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5" name="PlaceHolder 6"/>
          <p:cNvSpPr>
            <a:spLocks noGrp="1"/>
          </p:cNvSpPr>
          <p:nvPr>
            <p:ph type="title"/>
          </p:nvPr>
        </p:nvSpPr>
        <p:spPr>
          <a:xfrm>
            <a:off x="228600" y="1712160"/>
            <a:ext cx="762840" cy="4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6" name="PlaceHolder 7"/>
          <p:cNvSpPr>
            <a:spLocks noGrp="1"/>
          </p:cNvSpPr>
          <p:nvPr>
            <p:ph type="title"/>
          </p:nvPr>
        </p:nvSpPr>
        <p:spPr>
          <a:xfrm>
            <a:off x="1532880" y="1712160"/>
            <a:ext cx="762840" cy="4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7" name="PlaceHolder 8"/>
          <p:cNvSpPr>
            <a:spLocks noGrp="1"/>
          </p:cNvSpPr>
          <p:nvPr>
            <p:ph type="title"/>
          </p:nvPr>
        </p:nvSpPr>
        <p:spPr>
          <a:xfrm>
            <a:off x="2837520" y="1712160"/>
            <a:ext cx="762840" cy="4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8" name="PlaceHolder 9"/>
          <p:cNvSpPr>
            <a:spLocks noGrp="1"/>
          </p:cNvSpPr>
          <p:nvPr>
            <p:ph type="title"/>
          </p:nvPr>
        </p:nvSpPr>
        <p:spPr>
          <a:xfrm>
            <a:off x="4141800" y="1712160"/>
            <a:ext cx="762840" cy="4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9" name="PlaceHolder 10"/>
          <p:cNvSpPr>
            <a:spLocks noGrp="1"/>
          </p:cNvSpPr>
          <p:nvPr>
            <p:ph type="title"/>
          </p:nvPr>
        </p:nvSpPr>
        <p:spPr>
          <a:xfrm>
            <a:off x="5446440" y="1712160"/>
            <a:ext cx="762840" cy="4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PlaceHolder 11"/>
          <p:cNvSpPr>
            <a:spLocks noGrp="1"/>
          </p:cNvSpPr>
          <p:nvPr>
            <p:ph type="title"/>
          </p:nvPr>
        </p:nvSpPr>
        <p:spPr>
          <a:xfrm>
            <a:off x="6750720" y="1712160"/>
            <a:ext cx="762840" cy="4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1" name="PlaceHolder 12"/>
          <p:cNvSpPr>
            <a:spLocks noGrp="1"/>
          </p:cNvSpPr>
          <p:nvPr>
            <p:ph type="title"/>
          </p:nvPr>
        </p:nvSpPr>
        <p:spPr>
          <a:xfrm>
            <a:off x="8055000" y="1712160"/>
            <a:ext cx="762840" cy="4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2" name="Google Shape;292;p22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61323EEA-4903-463B-B62B-9511903E5A1B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_1_1_1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300;p23" descr=""/>
          <p:cNvPicPr/>
          <p:nvPr/>
        </p:nvPicPr>
        <p:blipFill>
          <a:blip r:embed="rId2"/>
          <a:srcRect l="0" t="70465" r="33899" b="0"/>
          <a:stretch/>
        </p:blipFill>
        <p:spPr>
          <a:xfrm>
            <a:off x="5624280" y="0"/>
            <a:ext cx="3519360" cy="1572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4" name="PlaceHolder 1"/>
          <p:cNvSpPr>
            <a:spLocks noGrp="1"/>
          </p:cNvSpPr>
          <p:nvPr>
            <p:ph type="body"/>
          </p:nvPr>
        </p:nvSpPr>
        <p:spPr>
          <a:xfrm>
            <a:off x="1971360" y="3030120"/>
            <a:ext cx="1715040" cy="1144800"/>
          </a:xfrm>
          <a:prstGeom prst="rect">
            <a:avLst/>
          </a:prstGeom>
          <a:noFill/>
          <a:ln w="0">
            <a:noFill/>
          </a:ln>
        </p:spPr>
        <p:txBody>
          <a:bodyPr lIns="91440" rIns="182880" tIns="18288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3714120" y="3030120"/>
            <a:ext cx="1715040" cy="1144800"/>
          </a:xfrm>
          <a:prstGeom prst="rect">
            <a:avLst/>
          </a:prstGeom>
          <a:noFill/>
          <a:ln w="0">
            <a:noFill/>
          </a:ln>
        </p:spPr>
        <p:txBody>
          <a:bodyPr lIns="91440" rIns="182880" tIns="18288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5456880" y="3030120"/>
            <a:ext cx="1715040" cy="1144800"/>
          </a:xfrm>
          <a:prstGeom prst="rect">
            <a:avLst/>
          </a:prstGeom>
          <a:noFill/>
          <a:ln w="0">
            <a:noFill/>
          </a:ln>
        </p:spPr>
        <p:txBody>
          <a:bodyPr lIns="91440" rIns="182880" tIns="18288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228600" y="3030120"/>
            <a:ext cx="1715040" cy="1144800"/>
          </a:xfrm>
          <a:prstGeom prst="rect">
            <a:avLst/>
          </a:prstGeom>
          <a:noFill/>
          <a:ln w="0">
            <a:noFill/>
          </a:ln>
        </p:spPr>
        <p:txBody>
          <a:bodyPr lIns="91440" rIns="182880" tIns="18288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 type="body"/>
          </p:nvPr>
        </p:nvSpPr>
        <p:spPr>
          <a:xfrm>
            <a:off x="7199640" y="3030120"/>
            <a:ext cx="1715040" cy="1144800"/>
          </a:xfrm>
          <a:prstGeom prst="rect">
            <a:avLst/>
          </a:prstGeom>
          <a:noFill/>
          <a:ln w="0">
            <a:noFill/>
          </a:ln>
        </p:spPr>
        <p:txBody>
          <a:bodyPr lIns="91440" rIns="182880" tIns="18288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0" name="Google Shape;307;p23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528EBB8-808B-4F47-9591-518D3F33AF54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_1_1_1_1_1_1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310;p24"/>
          <p:cNvSpPr/>
          <p:nvPr/>
        </p:nvSpPr>
        <p:spPr>
          <a:xfrm rot="5400000">
            <a:off x="-3989880" y="1161360"/>
            <a:ext cx="7977960" cy="7977960"/>
          </a:xfrm>
          <a:prstGeom prst="pie">
            <a:avLst>
              <a:gd name="adj1" fmla="val 10792592"/>
              <a:gd name="adj2" fmla="val 16198514"/>
            </a:avLst>
          </a:prstGeom>
          <a:gradFill rotWithShape="0">
            <a:gsLst>
              <a:gs pos="0">
                <a:srgbClr val="1f1f1f"/>
              </a:gs>
              <a:gs pos="36000">
                <a:srgbClr val="1f1f1f"/>
              </a:gs>
              <a:gs pos="100000">
                <a:srgbClr val="6ad1fa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2" name="Google Shape;311;p24" descr=""/>
          <p:cNvPicPr/>
          <p:nvPr/>
        </p:nvPicPr>
        <p:blipFill>
          <a:blip r:embed="rId2"/>
          <a:srcRect l="7335" t="0" r="0" b="46248"/>
          <a:stretch/>
        </p:blipFill>
        <p:spPr>
          <a:xfrm>
            <a:off x="218520" y="3453120"/>
            <a:ext cx="2925720" cy="16970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3" name="Google Shape;312;p24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324CDBC-6464-40EE-B225-D5E917892505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2925720" cy="347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5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5" name="Google Shape;314;p24"/>
          <p:cNvSpPr/>
          <p:nvPr/>
        </p:nvSpPr>
        <p:spPr>
          <a:xfrm>
            <a:off x="0" y="1992600"/>
            <a:ext cx="3735720" cy="3157560"/>
          </a:xfrm>
          <a:custGeom>
            <a:avLst/>
            <a:gdLst>
              <a:gd name="textAreaLeft" fmla="*/ 0 w 3735720"/>
              <a:gd name="textAreaRight" fmla="*/ 3736080 w 3735720"/>
              <a:gd name="textAreaTop" fmla="*/ 0 h 3157560"/>
              <a:gd name="textAreaBottom" fmla="*/ 3157920 h 3157560"/>
            </a:gdLst>
            <a:ahLst/>
            <a:rect l="textAreaLeft" t="textAreaTop" r="textAreaRight" b="textAreaBottom"/>
            <a:pathLst>
              <a:path w="247921" h="20955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4819680" y="3701160"/>
            <a:ext cx="4095720" cy="587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Outline 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xt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 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utl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in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 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ev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4819680" y="2342520"/>
            <a:ext cx="4095720" cy="587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4819680" y="983520"/>
            <a:ext cx="4095720" cy="587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2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320;p25" descr=""/>
          <p:cNvPicPr/>
          <p:nvPr/>
        </p:nvPicPr>
        <p:blipFill>
          <a:blip r:embed="rId2"/>
          <a:srcRect l="0" t="51310" r="54481" b="0"/>
          <a:stretch/>
        </p:blipFill>
        <p:spPr>
          <a:xfrm flipH="1" rot="10800000">
            <a:off x="6802920" y="2639520"/>
            <a:ext cx="2340720" cy="2504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0" name="Google Shape;321;p25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670859B-13AF-47D4-947A-083F72F5F3D2}" type="slidenum"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230120" y="1930320"/>
            <a:ext cx="6683400" cy="172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5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2" name="Google Shape;324;p25"/>
          <p:cNvSpPr/>
          <p:nvPr/>
        </p:nvSpPr>
        <p:spPr>
          <a:xfrm flipH="1">
            <a:off x="0" y="148680"/>
            <a:ext cx="1377360" cy="2421360"/>
          </a:xfrm>
          <a:custGeom>
            <a:avLst/>
            <a:gdLst>
              <a:gd name="textAreaLeft" fmla="*/ 360 w 1377360"/>
              <a:gd name="textAreaRight" fmla="*/ 1378080 w 1377360"/>
              <a:gd name="textAreaTop" fmla="*/ 0 h 2421360"/>
              <a:gd name="textAreaBottom" fmla="*/ 2421720 h 2421360"/>
            </a:gdLst>
            <a:ahLst/>
            <a:rect l="textAreaLeft" t="textAreaTop" r="textAreaRight" b="textAreaBottom"/>
            <a:pathLst>
              <a:path w="43049" h="75680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3448080" y="3693600"/>
            <a:ext cx="2247480" cy="3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311760" y="2205720"/>
            <a:ext cx="8520120" cy="73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spAutoFit/>
          </a:bodyPr>
          <a:p>
            <a:pPr indent="0">
              <a:buNone/>
            </a:pPr>
            <a:r>
              <a:rPr b="0" lang="en-US" sz="3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bod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2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1;p11"/>
          <p:cNvSpPr/>
          <p:nvPr/>
        </p:nvSpPr>
        <p:spPr>
          <a:xfrm rot="5400000">
            <a:off x="-3989520" y="1155960"/>
            <a:ext cx="7977960" cy="7977960"/>
          </a:xfrm>
          <a:prstGeom prst="pie">
            <a:avLst>
              <a:gd name="adj1" fmla="val 10792592"/>
              <a:gd name="adj2" fmla="val 16198514"/>
            </a:avLst>
          </a:prstGeom>
          <a:gradFill rotWithShape="0">
            <a:gsLst>
              <a:gs pos="0">
                <a:srgbClr val="1f1f1f"/>
              </a:gs>
              <a:gs pos="36000">
                <a:srgbClr val="1f1f1f"/>
              </a:gs>
              <a:gs pos="100000">
                <a:srgbClr val="6ad1fa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" name="Google Shape;108;p11" descr=""/>
          <p:cNvPicPr/>
          <p:nvPr/>
        </p:nvPicPr>
        <p:blipFill>
          <a:blip r:embed="rId2"/>
          <a:srcRect l="57197" t="0" r="0" b="4755"/>
          <a:stretch/>
        </p:blipFill>
        <p:spPr>
          <a:xfrm>
            <a:off x="-2880" y="1344960"/>
            <a:ext cx="1711080" cy="3808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2925720" cy="103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Google Shape;116;p11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7E36D843-8670-4216-A9C3-EF2EEDEC1B07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two columns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275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onl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 column text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311760" y="396000"/>
            <a:ext cx="2807640" cy="914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>
              <a:buNone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4" name="Google Shape;26;p4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3D90FD5-EDFC-4A34-BB16-E494BDF9FB52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85" name="Google Shape;27;p4" descr=""/>
          <p:cNvPicPr/>
          <p:nvPr/>
        </p:nvPicPr>
        <p:blipFill>
          <a:blip r:embed="rId2"/>
          <a:srcRect l="535" t="71898" r="33364" b="0"/>
          <a:stretch/>
        </p:blipFill>
        <p:spPr>
          <a:xfrm>
            <a:off x="5624280" y="0"/>
            <a:ext cx="3519360" cy="149616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title and description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265680" y="1251720"/>
            <a:ext cx="4044960" cy="1463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>
              <a:buNone/>
            </a:pPr>
            <a:r>
              <a:rPr b="0" lang="en-US" sz="4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939560" y="723960"/>
            <a:ext cx="3836520" cy="369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 number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311760" y="1057320"/>
            <a:ext cx="8520120" cy="201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marL="216000" indent="-216000" algn="ctr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US" sz="12000" strike="noStrike" u="none">
                <a:solidFill>
                  <a:schemeClr val="dk1"/>
                </a:solidFill>
                <a:effectLst/>
                <a:uFillTx/>
                <a:latin typeface="Poppins"/>
                <a:ea typeface="Poppins"/>
              </a:rPr>
              <a:t>xx%</a:t>
            </a:r>
            <a:endParaRPr b="0" lang="en-US" sz="1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311760" y="3152160"/>
            <a:ext cx="8520120" cy="130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Agenda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77160" y="1523160"/>
            <a:ext cx="3216960" cy="2103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spAutoFit/>
          </a:bodyPr>
          <a:p>
            <a:pPr indent="0">
              <a:buNone/>
            </a:pPr>
            <a:r>
              <a:rPr b="0" lang="en-US" sz="4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body and image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473720" cy="207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4992120" y="1152720"/>
            <a:ext cx="3840120" cy="341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5000" lnSpcReduction="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25;p12" descr=""/>
          <p:cNvPicPr/>
          <p:nvPr/>
        </p:nvPicPr>
        <p:blipFill>
          <a:blip r:embed="rId2"/>
          <a:srcRect l="0" t="21454" r="0" b="0"/>
          <a:stretch/>
        </p:blipFill>
        <p:spPr>
          <a:xfrm>
            <a:off x="4061160" y="0"/>
            <a:ext cx="4135680" cy="324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" name="Google Shape;126;p12"/>
          <p:cNvSpPr/>
          <p:nvPr/>
        </p:nvSpPr>
        <p:spPr>
          <a:xfrm flipH="1" rot="16200000">
            <a:off x="5142600" y="1161720"/>
            <a:ext cx="7977960" cy="7977960"/>
          </a:xfrm>
          <a:prstGeom prst="pie">
            <a:avLst>
              <a:gd name="adj1" fmla="val 10792592"/>
              <a:gd name="adj2" fmla="val 16198514"/>
            </a:avLst>
          </a:prstGeom>
          <a:gradFill rotWithShape="0">
            <a:gsLst>
              <a:gs pos="0">
                <a:srgbClr val="1f1f1f"/>
              </a:gs>
              <a:gs pos="36000">
                <a:srgbClr val="1f1f1f"/>
              </a:gs>
              <a:gs pos="100000">
                <a:srgbClr val="6ad1fa"/>
              </a:gs>
            </a:gsLst>
            <a:lin ang="27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Google Shape;127;p12"/>
          <p:cNvSpPr/>
          <p:nvPr/>
        </p:nvSpPr>
        <p:spPr>
          <a:xfrm>
            <a:off x="4600080" y="0"/>
            <a:ext cx="3972960" cy="5142960"/>
          </a:xfrm>
          <a:custGeom>
            <a:avLst/>
            <a:gdLst>
              <a:gd name="textAreaLeft" fmla="*/ 0 w 3972960"/>
              <a:gd name="textAreaRight" fmla="*/ 3973320 w 3972960"/>
              <a:gd name="textAreaTop" fmla="*/ 0 h 5142960"/>
              <a:gd name="textAreaBottom" fmla="*/ 5143320 h 5142960"/>
            </a:gdLst>
            <a:ahLst/>
            <a:rect l="textAreaLeft" t="textAreaTop" r="textAreaRight" b="textAreaBottom"/>
            <a:pathLst>
              <a:path w="124161" h="160734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1"/>
          <p:cNvSpPr>
            <a:spLocks noGrp="1"/>
          </p:cNvSpPr>
          <p:nvPr>
            <p:ph type="sldNum" idx="1"/>
          </p:nvPr>
        </p:nvSpPr>
        <p:spPr>
          <a:xfrm>
            <a:off x="6080760" y="3995640"/>
            <a:ext cx="2834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Month </a:t>
            </a:r>
            <a:r>
              <a:rPr b="0" lang="en" sz="6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🞹</a:t>
            </a:r>
            <a:r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 Year </a:t>
            </a:r>
            <a:r>
              <a:rPr b="0" lang="en" sz="6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🞹</a:t>
            </a:r>
            <a:r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 </a:t>
            </a:r>
            <a:fld id="{7AB63D83-0CC1-4CB5-B86E-965CC8ABF4F8}" type="slidenum"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28600" y="1647000"/>
            <a:ext cx="4296240" cy="30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212440" y="460440"/>
            <a:ext cx="3702600" cy="413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4296240" cy="103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Google Shape;132;p12"/>
          <p:cNvSpPr/>
          <p:nvPr/>
        </p:nvSpPr>
        <p:spPr>
          <a:xfrm>
            <a:off x="7766280" y="148680"/>
            <a:ext cx="1377360" cy="2421360"/>
          </a:xfrm>
          <a:custGeom>
            <a:avLst/>
            <a:gdLst>
              <a:gd name="textAreaLeft" fmla="*/ 0 w 1377360"/>
              <a:gd name="textAreaRight" fmla="*/ 1377720 w 1377360"/>
              <a:gd name="textAreaTop" fmla="*/ 0 h 2421360"/>
              <a:gd name="textAreaBottom" fmla="*/ 2421720 h 2421360"/>
            </a:gdLst>
            <a:ahLst/>
            <a:rect l="textAreaLeft" t="textAreaTop" r="textAreaRight" b="textAreaBottom"/>
            <a:pathLst>
              <a:path w="43049" h="75680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" name="Google Shape;133;p12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697DA7E-F684-4998-B02E-C94FF36440C5}" type="slidenum"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 big ideas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83120" y="508680"/>
            <a:ext cx="8184240" cy="640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sp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483120" y="2237760"/>
            <a:ext cx="3619440" cy="2992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5047920" y="2237760"/>
            <a:ext cx="3619440" cy="237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hree big ideas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body"/>
          </p:nvPr>
        </p:nvSpPr>
        <p:spPr>
          <a:xfrm>
            <a:off x="483120" y="2417400"/>
            <a:ext cx="2455200" cy="12136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3347640" y="2417400"/>
            <a:ext cx="2455200" cy="237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title"/>
          </p:nvPr>
        </p:nvSpPr>
        <p:spPr>
          <a:xfrm>
            <a:off x="483120" y="508680"/>
            <a:ext cx="8184240" cy="640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sp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212160" y="2417400"/>
            <a:ext cx="2455200" cy="237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our big ideas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body"/>
          </p:nvPr>
        </p:nvSpPr>
        <p:spPr>
          <a:xfrm>
            <a:off x="366840" y="1758960"/>
            <a:ext cx="3838320" cy="296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4938840" y="1758960"/>
            <a:ext cx="3838320" cy="1138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366840" y="3648600"/>
            <a:ext cx="3838320" cy="1138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4938840" y="3648600"/>
            <a:ext cx="3838320" cy="1138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6" name="PlaceHolder 5"/>
          <p:cNvSpPr>
            <a:spLocks noGrp="1"/>
          </p:cNvSpPr>
          <p:nvPr>
            <p:ph type="title"/>
          </p:nvPr>
        </p:nvSpPr>
        <p:spPr>
          <a:xfrm>
            <a:off x="366840" y="508680"/>
            <a:ext cx="8184240" cy="640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sp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image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311760" y="1170360"/>
            <a:ext cx="8520120" cy="349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_3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30;p5"/>
          <p:cNvSpPr/>
          <p:nvPr/>
        </p:nvSpPr>
        <p:spPr>
          <a:xfrm>
            <a:off x="-3600" y="1985400"/>
            <a:ext cx="3735720" cy="3157560"/>
          </a:xfrm>
          <a:custGeom>
            <a:avLst/>
            <a:gdLst>
              <a:gd name="textAreaLeft" fmla="*/ 0 w 3735720"/>
              <a:gd name="textAreaRight" fmla="*/ 3736080 w 3735720"/>
              <a:gd name="textAreaTop" fmla="*/ 0 h 3157560"/>
              <a:gd name="textAreaBottom" fmla="*/ 3157920 h 3157560"/>
            </a:gdLst>
            <a:ahLst/>
            <a:rect l="textAreaLeft" t="textAreaTop" r="textAreaRight" b="textAreaBottom"/>
            <a:pathLst>
              <a:path w="247921" h="20955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1" name="Google Shape;32;p5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A13523CD-AC07-484F-AA1B-ED6D1AAFE753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1208520" y="1164240"/>
            <a:ext cx="1115280" cy="1117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Outline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Outli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ne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x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tl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3079080" y="1164240"/>
            <a:ext cx="1115280" cy="1117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4949640" y="1164240"/>
            <a:ext cx="1115280" cy="1117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5" name="PlaceHolder 5"/>
          <p:cNvSpPr>
            <a:spLocks noGrp="1"/>
          </p:cNvSpPr>
          <p:nvPr>
            <p:ph type="body"/>
          </p:nvPr>
        </p:nvSpPr>
        <p:spPr>
          <a:xfrm>
            <a:off x="6820560" y="1164240"/>
            <a:ext cx="1115280" cy="1117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6" name="PlaceHolder 6"/>
          <p:cNvSpPr>
            <a:spLocks noGrp="1"/>
          </p:cNvSpPr>
          <p:nvPr>
            <p:ph type="body"/>
          </p:nvPr>
        </p:nvSpPr>
        <p:spPr>
          <a:xfrm>
            <a:off x="3079080" y="2958840"/>
            <a:ext cx="1115280" cy="1117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7" name="PlaceHolder 7"/>
          <p:cNvSpPr>
            <a:spLocks noGrp="1"/>
          </p:cNvSpPr>
          <p:nvPr>
            <p:ph type="body"/>
          </p:nvPr>
        </p:nvSpPr>
        <p:spPr>
          <a:xfrm>
            <a:off x="4949640" y="2958840"/>
            <a:ext cx="1115280" cy="1117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8" name="PlaceHolder 8"/>
          <p:cNvSpPr>
            <a:spLocks noGrp="1"/>
          </p:cNvSpPr>
          <p:nvPr>
            <p:ph type="body"/>
          </p:nvPr>
        </p:nvSpPr>
        <p:spPr>
          <a:xfrm>
            <a:off x="6820560" y="2958840"/>
            <a:ext cx="1115280" cy="1117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9" name="PlaceHolder 9"/>
          <p:cNvSpPr>
            <a:spLocks noGrp="1"/>
          </p:cNvSpPr>
          <p:nvPr>
            <p:ph type="body"/>
          </p:nvPr>
        </p:nvSpPr>
        <p:spPr>
          <a:xfrm>
            <a:off x="1208520" y="2958840"/>
            <a:ext cx="1115280" cy="1117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 storyboards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body"/>
          </p:nvPr>
        </p:nvSpPr>
        <p:spPr>
          <a:xfrm>
            <a:off x="311760" y="4080240"/>
            <a:ext cx="4027320" cy="2444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804920" y="1133280"/>
            <a:ext cx="4027320" cy="239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5000" lnSpcReduction="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311760" y="1133280"/>
            <a:ext cx="4027320" cy="239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5000" lnSpcReduction="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body"/>
          </p:nvPr>
        </p:nvSpPr>
        <p:spPr>
          <a:xfrm>
            <a:off x="4804920" y="4080240"/>
            <a:ext cx="4027320" cy="925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hree storyboards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body"/>
          </p:nvPr>
        </p:nvSpPr>
        <p:spPr>
          <a:xfrm>
            <a:off x="311760" y="3911760"/>
            <a:ext cx="2626920" cy="1049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6205320" y="1128240"/>
            <a:ext cx="2626920" cy="2272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311760" y="1128240"/>
            <a:ext cx="2626920" cy="2272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 type="body"/>
          </p:nvPr>
        </p:nvSpPr>
        <p:spPr>
          <a:xfrm>
            <a:off x="6205320" y="3911760"/>
            <a:ext cx="2626920" cy="1018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9" name="PlaceHolder 5"/>
          <p:cNvSpPr>
            <a:spLocks noGrp="1"/>
          </p:cNvSpPr>
          <p:nvPr>
            <p:ph type="body"/>
          </p:nvPr>
        </p:nvSpPr>
        <p:spPr>
          <a:xfrm>
            <a:off x="3255120" y="1128240"/>
            <a:ext cx="2626920" cy="2272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0" name="PlaceHolder 6"/>
          <p:cNvSpPr>
            <a:spLocks noGrp="1"/>
          </p:cNvSpPr>
          <p:nvPr>
            <p:ph type="body"/>
          </p:nvPr>
        </p:nvSpPr>
        <p:spPr>
          <a:xfrm>
            <a:off x="3255120" y="3911760"/>
            <a:ext cx="2626920" cy="1018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1" name="PlaceHolder 7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mage onl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body"/>
          </p:nvPr>
        </p:nvSpPr>
        <p:spPr>
          <a:xfrm>
            <a:off x="311760" y="444960"/>
            <a:ext cx="8520120" cy="4218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mage grid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body"/>
          </p:nvPr>
        </p:nvSpPr>
        <p:spPr>
          <a:xfrm>
            <a:off x="3389760" y="118800"/>
            <a:ext cx="1643400" cy="15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5195880" y="118800"/>
            <a:ext cx="1643400" cy="15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7002360" y="118800"/>
            <a:ext cx="1643400" cy="15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 type="body"/>
          </p:nvPr>
        </p:nvSpPr>
        <p:spPr>
          <a:xfrm>
            <a:off x="3389760" y="1804320"/>
            <a:ext cx="1643400" cy="15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7" name="PlaceHolder 5"/>
          <p:cNvSpPr>
            <a:spLocks noGrp="1"/>
          </p:cNvSpPr>
          <p:nvPr>
            <p:ph type="body"/>
          </p:nvPr>
        </p:nvSpPr>
        <p:spPr>
          <a:xfrm>
            <a:off x="5195880" y="1804320"/>
            <a:ext cx="1643400" cy="15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8" name="PlaceHolder 6"/>
          <p:cNvSpPr>
            <a:spLocks noGrp="1"/>
          </p:cNvSpPr>
          <p:nvPr>
            <p:ph type="body"/>
          </p:nvPr>
        </p:nvSpPr>
        <p:spPr>
          <a:xfrm>
            <a:off x="7002360" y="1804320"/>
            <a:ext cx="1643400" cy="15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9" name="PlaceHolder 7"/>
          <p:cNvSpPr>
            <a:spLocks noGrp="1"/>
          </p:cNvSpPr>
          <p:nvPr>
            <p:ph type="title"/>
          </p:nvPr>
        </p:nvSpPr>
        <p:spPr>
          <a:xfrm>
            <a:off x="351720" y="444960"/>
            <a:ext cx="2596320" cy="1464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0" name="PlaceHolder 8"/>
          <p:cNvSpPr>
            <a:spLocks noGrp="1"/>
          </p:cNvSpPr>
          <p:nvPr>
            <p:ph type="body"/>
          </p:nvPr>
        </p:nvSpPr>
        <p:spPr>
          <a:xfrm>
            <a:off x="3389760" y="3489480"/>
            <a:ext cx="1643400" cy="15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1" name="PlaceHolder 9"/>
          <p:cNvSpPr>
            <a:spLocks noGrp="1"/>
          </p:cNvSpPr>
          <p:nvPr>
            <p:ph type="body"/>
          </p:nvPr>
        </p:nvSpPr>
        <p:spPr>
          <a:xfrm>
            <a:off x="5195880" y="3489480"/>
            <a:ext cx="1643400" cy="15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2" name="PlaceHolder 10"/>
          <p:cNvSpPr>
            <a:spLocks noGrp="1"/>
          </p:cNvSpPr>
          <p:nvPr>
            <p:ph type="body"/>
          </p:nvPr>
        </p:nvSpPr>
        <p:spPr>
          <a:xfrm>
            <a:off x="7002360" y="3489480"/>
            <a:ext cx="1643400" cy="15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_3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body"/>
          </p:nvPr>
        </p:nvSpPr>
        <p:spPr>
          <a:xfrm>
            <a:off x="6014160" y="1661760"/>
            <a:ext cx="2148480" cy="766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2316960" y="1661760"/>
            <a:ext cx="2148480" cy="766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5" name="Google Shape;61;p6"/>
          <p:cNvSpPr/>
          <p:nvPr/>
        </p:nvSpPr>
        <p:spPr>
          <a:xfrm>
            <a:off x="-3600" y="1985400"/>
            <a:ext cx="3735720" cy="3157560"/>
          </a:xfrm>
          <a:custGeom>
            <a:avLst/>
            <a:gdLst>
              <a:gd name="textAreaLeft" fmla="*/ 0 w 3735720"/>
              <a:gd name="textAreaRight" fmla="*/ 3736080 w 3735720"/>
              <a:gd name="textAreaTop" fmla="*/ 0 h 3157560"/>
              <a:gd name="textAreaBottom" fmla="*/ 3157920 h 3157560"/>
            </a:gdLst>
            <a:ahLst/>
            <a:rect l="textAreaLeft" t="textAreaTop" r="textAreaRight" b="textAreaBottom"/>
            <a:pathLst>
              <a:path w="247921" h="20955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7" name="Google Shape;63;p6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928D1F57-B7C5-4ABB-87D9-2A86B1056E48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 type="body"/>
          </p:nvPr>
        </p:nvSpPr>
        <p:spPr>
          <a:xfrm>
            <a:off x="988560" y="2967480"/>
            <a:ext cx="1263960" cy="125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9" name="PlaceHolder 5"/>
          <p:cNvSpPr>
            <a:spLocks noGrp="1"/>
          </p:cNvSpPr>
          <p:nvPr>
            <p:ph type="body"/>
          </p:nvPr>
        </p:nvSpPr>
        <p:spPr>
          <a:xfrm>
            <a:off x="2316960" y="3459240"/>
            <a:ext cx="2148480" cy="766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0" name="PlaceHolder 6"/>
          <p:cNvSpPr>
            <a:spLocks noGrp="1"/>
          </p:cNvSpPr>
          <p:nvPr>
            <p:ph type="body"/>
          </p:nvPr>
        </p:nvSpPr>
        <p:spPr>
          <a:xfrm>
            <a:off x="4685400" y="1170000"/>
            <a:ext cx="1263960" cy="125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1" name="PlaceHolder 7"/>
          <p:cNvSpPr>
            <a:spLocks noGrp="1"/>
          </p:cNvSpPr>
          <p:nvPr>
            <p:ph type="body"/>
          </p:nvPr>
        </p:nvSpPr>
        <p:spPr>
          <a:xfrm>
            <a:off x="4685400" y="2967480"/>
            <a:ext cx="1263960" cy="125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2" name="PlaceHolder 8"/>
          <p:cNvSpPr>
            <a:spLocks noGrp="1"/>
          </p:cNvSpPr>
          <p:nvPr>
            <p:ph type="body"/>
          </p:nvPr>
        </p:nvSpPr>
        <p:spPr>
          <a:xfrm>
            <a:off x="6014160" y="3459240"/>
            <a:ext cx="2148480" cy="766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3" name="PlaceHolder 9"/>
          <p:cNvSpPr>
            <a:spLocks noGrp="1"/>
          </p:cNvSpPr>
          <p:nvPr>
            <p:ph type="body"/>
          </p:nvPr>
        </p:nvSpPr>
        <p:spPr>
          <a:xfrm>
            <a:off x="988560" y="1170000"/>
            <a:ext cx="1263960" cy="125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_2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136;p13" descr=""/>
          <p:cNvPicPr/>
          <p:nvPr/>
        </p:nvPicPr>
        <p:blipFill>
          <a:blip r:embed="rId2"/>
          <a:srcRect l="0" t="0" r="0" b="59425"/>
          <a:stretch/>
        </p:blipFill>
        <p:spPr>
          <a:xfrm>
            <a:off x="4246560" y="3605040"/>
            <a:ext cx="3790800" cy="153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" name="Google Shape;137;p13"/>
          <p:cNvSpPr/>
          <p:nvPr/>
        </p:nvSpPr>
        <p:spPr>
          <a:xfrm rot="16200000">
            <a:off x="5153040" y="-3996000"/>
            <a:ext cx="7977960" cy="7977960"/>
          </a:xfrm>
          <a:prstGeom prst="pie">
            <a:avLst>
              <a:gd name="adj1" fmla="val 10792592"/>
              <a:gd name="adj2" fmla="val 16198514"/>
            </a:avLst>
          </a:prstGeom>
          <a:gradFill rotWithShape="0">
            <a:gsLst>
              <a:gs pos="0">
                <a:srgbClr val="1f1f1f"/>
              </a:gs>
              <a:gs pos="50000">
                <a:srgbClr val="1f1f1f"/>
              </a:gs>
              <a:gs pos="100000">
                <a:srgbClr val="6ad1fa"/>
              </a:gs>
            </a:gsLst>
            <a:lin ang="189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2" name="Google Shape;138;p13" descr=""/>
          <p:cNvPicPr/>
          <p:nvPr/>
        </p:nvPicPr>
        <p:blipFill>
          <a:blip r:embed="rId3"/>
          <a:srcRect l="149" t="0" r="0" b="34689"/>
          <a:stretch/>
        </p:blipFill>
        <p:spPr>
          <a:xfrm rot="10800000">
            <a:off x="3915720" y="-1800"/>
            <a:ext cx="3992400" cy="26110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" name="Google Shape;139;p13"/>
          <p:cNvSpPr/>
          <p:nvPr/>
        </p:nvSpPr>
        <p:spPr>
          <a:xfrm>
            <a:off x="4638600" y="1838160"/>
            <a:ext cx="4505040" cy="3304800"/>
          </a:xfrm>
          <a:custGeom>
            <a:avLst/>
            <a:gdLst>
              <a:gd name="textAreaLeft" fmla="*/ 0 w 4505040"/>
              <a:gd name="textAreaRight" fmla="*/ 4505400 w 4505040"/>
              <a:gd name="textAreaTop" fmla="*/ 0 h 3304800"/>
              <a:gd name="textAreaBottom" fmla="*/ 3305160 h 3304800"/>
            </a:gdLst>
            <a:ahLst/>
            <a:rect l="textAreaLeft" t="textAreaTop" r="textAreaRight" b="textAreaBottom"/>
            <a:pathLst>
              <a:path w="140792" h="103287">
                <a:moveTo>
                  <a:pt x="23664" y="596"/>
                </a:moveTo>
                <a:lnTo>
                  <a:pt x="24892" y="633"/>
                </a:lnTo>
                <a:lnTo>
                  <a:pt x="26120" y="670"/>
                </a:lnTo>
                <a:lnTo>
                  <a:pt x="27348" y="782"/>
                </a:lnTo>
                <a:lnTo>
                  <a:pt x="28576" y="931"/>
                </a:lnTo>
                <a:lnTo>
                  <a:pt x="29766" y="1117"/>
                </a:lnTo>
                <a:lnTo>
                  <a:pt x="30994" y="1340"/>
                </a:lnTo>
                <a:lnTo>
                  <a:pt x="32185" y="1600"/>
                </a:lnTo>
                <a:lnTo>
                  <a:pt x="33413" y="1898"/>
                </a:lnTo>
                <a:lnTo>
                  <a:pt x="34603" y="2233"/>
                </a:lnTo>
                <a:lnTo>
                  <a:pt x="35794" y="2642"/>
                </a:lnTo>
                <a:lnTo>
                  <a:pt x="36984" y="3051"/>
                </a:lnTo>
                <a:lnTo>
                  <a:pt x="38138" y="3498"/>
                </a:lnTo>
                <a:lnTo>
                  <a:pt x="39328" y="3982"/>
                </a:lnTo>
                <a:lnTo>
                  <a:pt x="40482" y="4503"/>
                </a:lnTo>
                <a:lnTo>
                  <a:pt x="41598" y="5098"/>
                </a:lnTo>
                <a:lnTo>
                  <a:pt x="42751" y="5693"/>
                </a:lnTo>
                <a:lnTo>
                  <a:pt x="43868" y="6326"/>
                </a:lnTo>
                <a:lnTo>
                  <a:pt x="44947" y="6995"/>
                </a:lnTo>
                <a:lnTo>
                  <a:pt x="46175" y="7777"/>
                </a:lnTo>
                <a:lnTo>
                  <a:pt x="47365" y="8633"/>
                </a:lnTo>
                <a:lnTo>
                  <a:pt x="48556" y="9526"/>
                </a:lnTo>
                <a:lnTo>
                  <a:pt x="49672" y="10418"/>
                </a:lnTo>
                <a:lnTo>
                  <a:pt x="50788" y="11386"/>
                </a:lnTo>
                <a:lnTo>
                  <a:pt x="51867" y="12353"/>
                </a:lnTo>
                <a:lnTo>
                  <a:pt x="52909" y="13395"/>
                </a:lnTo>
                <a:lnTo>
                  <a:pt x="53914" y="14474"/>
                </a:lnTo>
                <a:lnTo>
                  <a:pt x="54881" y="15553"/>
                </a:lnTo>
                <a:lnTo>
                  <a:pt x="55811" y="16706"/>
                </a:lnTo>
                <a:lnTo>
                  <a:pt x="56741" y="17860"/>
                </a:lnTo>
                <a:lnTo>
                  <a:pt x="57597" y="19050"/>
                </a:lnTo>
                <a:lnTo>
                  <a:pt x="58453" y="20316"/>
                </a:lnTo>
                <a:lnTo>
                  <a:pt x="59271" y="21581"/>
                </a:lnTo>
                <a:lnTo>
                  <a:pt x="60053" y="22883"/>
                </a:lnTo>
                <a:lnTo>
                  <a:pt x="60797" y="24222"/>
                </a:lnTo>
                <a:lnTo>
                  <a:pt x="62360" y="27310"/>
                </a:lnTo>
                <a:lnTo>
                  <a:pt x="63848" y="30324"/>
                </a:lnTo>
                <a:lnTo>
                  <a:pt x="65187" y="33264"/>
                </a:lnTo>
                <a:lnTo>
                  <a:pt x="65820" y="34752"/>
                </a:lnTo>
                <a:lnTo>
                  <a:pt x="66415" y="36166"/>
                </a:lnTo>
                <a:lnTo>
                  <a:pt x="66973" y="37617"/>
                </a:lnTo>
                <a:lnTo>
                  <a:pt x="67531" y="39031"/>
                </a:lnTo>
                <a:lnTo>
                  <a:pt x="68015" y="40444"/>
                </a:lnTo>
                <a:lnTo>
                  <a:pt x="68499" y="41821"/>
                </a:lnTo>
                <a:lnTo>
                  <a:pt x="68945" y="43198"/>
                </a:lnTo>
                <a:lnTo>
                  <a:pt x="69392" y="44574"/>
                </a:lnTo>
                <a:lnTo>
                  <a:pt x="69764" y="45951"/>
                </a:lnTo>
                <a:lnTo>
                  <a:pt x="70136" y="47291"/>
                </a:lnTo>
                <a:lnTo>
                  <a:pt x="70471" y="48630"/>
                </a:lnTo>
                <a:lnTo>
                  <a:pt x="70768" y="49969"/>
                </a:lnTo>
                <a:lnTo>
                  <a:pt x="71029" y="51309"/>
                </a:lnTo>
                <a:lnTo>
                  <a:pt x="71252" y="52611"/>
                </a:lnTo>
                <a:lnTo>
                  <a:pt x="71475" y="53913"/>
                </a:lnTo>
                <a:lnTo>
                  <a:pt x="71661" y="55216"/>
                </a:lnTo>
                <a:lnTo>
                  <a:pt x="71810" y="56518"/>
                </a:lnTo>
                <a:lnTo>
                  <a:pt x="71959" y="57783"/>
                </a:lnTo>
                <a:lnTo>
                  <a:pt x="72033" y="59048"/>
                </a:lnTo>
                <a:lnTo>
                  <a:pt x="72108" y="60350"/>
                </a:lnTo>
                <a:lnTo>
                  <a:pt x="72145" y="61578"/>
                </a:lnTo>
                <a:lnTo>
                  <a:pt x="72182" y="62843"/>
                </a:lnTo>
                <a:lnTo>
                  <a:pt x="72145" y="64108"/>
                </a:lnTo>
                <a:lnTo>
                  <a:pt x="72108" y="65336"/>
                </a:lnTo>
                <a:lnTo>
                  <a:pt x="72033" y="66601"/>
                </a:lnTo>
                <a:lnTo>
                  <a:pt x="71922" y="67829"/>
                </a:lnTo>
                <a:lnTo>
                  <a:pt x="71810" y="69057"/>
                </a:lnTo>
                <a:lnTo>
                  <a:pt x="71661" y="70284"/>
                </a:lnTo>
                <a:lnTo>
                  <a:pt x="71475" y="71512"/>
                </a:lnTo>
                <a:lnTo>
                  <a:pt x="71252" y="72703"/>
                </a:lnTo>
                <a:lnTo>
                  <a:pt x="71029" y="73931"/>
                </a:lnTo>
                <a:lnTo>
                  <a:pt x="70768" y="75121"/>
                </a:lnTo>
                <a:lnTo>
                  <a:pt x="70471" y="76349"/>
                </a:lnTo>
                <a:lnTo>
                  <a:pt x="70136" y="77540"/>
                </a:lnTo>
                <a:lnTo>
                  <a:pt x="67420" y="77205"/>
                </a:lnTo>
                <a:lnTo>
                  <a:pt x="64666" y="76758"/>
                </a:lnTo>
                <a:lnTo>
                  <a:pt x="62285" y="76312"/>
                </a:lnTo>
                <a:lnTo>
                  <a:pt x="59867" y="75828"/>
                </a:lnTo>
                <a:lnTo>
                  <a:pt x="57448" y="75307"/>
                </a:lnTo>
                <a:lnTo>
                  <a:pt x="54993" y="74675"/>
                </a:lnTo>
                <a:lnTo>
                  <a:pt x="52537" y="74042"/>
                </a:lnTo>
                <a:lnTo>
                  <a:pt x="50118" y="73335"/>
                </a:lnTo>
                <a:lnTo>
                  <a:pt x="47663" y="72591"/>
                </a:lnTo>
                <a:lnTo>
                  <a:pt x="45244" y="71810"/>
                </a:lnTo>
                <a:lnTo>
                  <a:pt x="42826" y="70954"/>
                </a:lnTo>
                <a:lnTo>
                  <a:pt x="40445" y="70098"/>
                </a:lnTo>
                <a:lnTo>
                  <a:pt x="38063" y="69168"/>
                </a:lnTo>
                <a:lnTo>
                  <a:pt x="35719" y="68201"/>
                </a:lnTo>
                <a:lnTo>
                  <a:pt x="33413" y="67196"/>
                </a:lnTo>
                <a:lnTo>
                  <a:pt x="31180" y="66154"/>
                </a:lnTo>
                <a:lnTo>
                  <a:pt x="28948" y="65113"/>
                </a:lnTo>
                <a:lnTo>
                  <a:pt x="26790" y="63996"/>
                </a:lnTo>
                <a:lnTo>
                  <a:pt x="25450" y="63290"/>
                </a:lnTo>
                <a:lnTo>
                  <a:pt x="24185" y="62545"/>
                </a:lnTo>
                <a:lnTo>
                  <a:pt x="22920" y="61801"/>
                </a:lnTo>
                <a:lnTo>
                  <a:pt x="21692" y="61020"/>
                </a:lnTo>
                <a:lnTo>
                  <a:pt x="20464" y="60201"/>
                </a:lnTo>
                <a:lnTo>
                  <a:pt x="19311" y="59383"/>
                </a:lnTo>
                <a:lnTo>
                  <a:pt x="18158" y="58564"/>
                </a:lnTo>
                <a:lnTo>
                  <a:pt x="17079" y="57709"/>
                </a:lnTo>
                <a:lnTo>
                  <a:pt x="16000" y="56816"/>
                </a:lnTo>
                <a:lnTo>
                  <a:pt x="14958" y="55923"/>
                </a:lnTo>
                <a:lnTo>
                  <a:pt x="13953" y="54992"/>
                </a:lnTo>
                <a:lnTo>
                  <a:pt x="12986" y="54062"/>
                </a:lnTo>
                <a:lnTo>
                  <a:pt x="12056" y="53095"/>
                </a:lnTo>
                <a:lnTo>
                  <a:pt x="11126" y="52127"/>
                </a:lnTo>
                <a:lnTo>
                  <a:pt x="10270" y="51123"/>
                </a:lnTo>
                <a:lnTo>
                  <a:pt x="9451" y="50118"/>
                </a:lnTo>
                <a:lnTo>
                  <a:pt x="8707" y="49188"/>
                </a:lnTo>
                <a:lnTo>
                  <a:pt x="8037" y="48258"/>
                </a:lnTo>
                <a:lnTo>
                  <a:pt x="7368" y="47328"/>
                </a:lnTo>
                <a:lnTo>
                  <a:pt x="6772" y="46360"/>
                </a:lnTo>
                <a:lnTo>
                  <a:pt x="6177" y="45430"/>
                </a:lnTo>
                <a:lnTo>
                  <a:pt x="5582" y="44426"/>
                </a:lnTo>
                <a:lnTo>
                  <a:pt x="5061" y="43458"/>
                </a:lnTo>
                <a:lnTo>
                  <a:pt x="4540" y="42454"/>
                </a:lnTo>
                <a:lnTo>
                  <a:pt x="4056" y="41449"/>
                </a:lnTo>
                <a:lnTo>
                  <a:pt x="3610" y="40444"/>
                </a:lnTo>
                <a:lnTo>
                  <a:pt x="3200" y="39403"/>
                </a:lnTo>
                <a:lnTo>
                  <a:pt x="2828" y="38361"/>
                </a:lnTo>
                <a:lnTo>
                  <a:pt x="2456" y="37319"/>
                </a:lnTo>
                <a:lnTo>
                  <a:pt x="2121" y="36277"/>
                </a:lnTo>
                <a:lnTo>
                  <a:pt x="1824" y="35198"/>
                </a:lnTo>
                <a:lnTo>
                  <a:pt x="1563" y="34119"/>
                </a:lnTo>
                <a:lnTo>
                  <a:pt x="1377" y="33264"/>
                </a:lnTo>
                <a:lnTo>
                  <a:pt x="1191" y="32371"/>
                </a:lnTo>
                <a:lnTo>
                  <a:pt x="894" y="30585"/>
                </a:lnTo>
                <a:lnTo>
                  <a:pt x="708" y="28799"/>
                </a:lnTo>
                <a:lnTo>
                  <a:pt x="596" y="27013"/>
                </a:lnTo>
                <a:lnTo>
                  <a:pt x="596" y="25227"/>
                </a:lnTo>
                <a:lnTo>
                  <a:pt x="670" y="23478"/>
                </a:lnTo>
                <a:lnTo>
                  <a:pt x="819" y="21767"/>
                </a:lnTo>
                <a:lnTo>
                  <a:pt x="1042" y="20055"/>
                </a:lnTo>
                <a:lnTo>
                  <a:pt x="1377" y="18381"/>
                </a:lnTo>
                <a:lnTo>
                  <a:pt x="1749" y="16744"/>
                </a:lnTo>
                <a:lnTo>
                  <a:pt x="2010" y="15925"/>
                </a:lnTo>
                <a:lnTo>
                  <a:pt x="2233" y="15144"/>
                </a:lnTo>
                <a:lnTo>
                  <a:pt x="2531" y="14362"/>
                </a:lnTo>
                <a:lnTo>
                  <a:pt x="2791" y="13581"/>
                </a:lnTo>
                <a:lnTo>
                  <a:pt x="3126" y="12837"/>
                </a:lnTo>
                <a:lnTo>
                  <a:pt x="3424" y="12130"/>
                </a:lnTo>
                <a:lnTo>
                  <a:pt x="3796" y="11386"/>
                </a:lnTo>
                <a:lnTo>
                  <a:pt x="4168" y="10679"/>
                </a:lnTo>
                <a:lnTo>
                  <a:pt x="4540" y="10009"/>
                </a:lnTo>
                <a:lnTo>
                  <a:pt x="4949" y="9339"/>
                </a:lnTo>
                <a:lnTo>
                  <a:pt x="5358" y="8670"/>
                </a:lnTo>
                <a:lnTo>
                  <a:pt x="5805" y="8037"/>
                </a:lnTo>
                <a:lnTo>
                  <a:pt x="6512" y="7181"/>
                </a:lnTo>
                <a:lnTo>
                  <a:pt x="7256" y="6363"/>
                </a:lnTo>
                <a:lnTo>
                  <a:pt x="8075" y="5582"/>
                </a:lnTo>
                <a:lnTo>
                  <a:pt x="8967" y="4875"/>
                </a:lnTo>
                <a:lnTo>
                  <a:pt x="9898" y="4205"/>
                </a:lnTo>
                <a:lnTo>
                  <a:pt x="10902" y="3610"/>
                </a:lnTo>
                <a:lnTo>
                  <a:pt x="11981" y="3051"/>
                </a:lnTo>
                <a:lnTo>
                  <a:pt x="13097" y="2531"/>
                </a:lnTo>
                <a:lnTo>
                  <a:pt x="14251" y="2084"/>
                </a:lnTo>
                <a:lnTo>
                  <a:pt x="15479" y="1712"/>
                </a:lnTo>
                <a:lnTo>
                  <a:pt x="16744" y="1377"/>
                </a:lnTo>
                <a:lnTo>
                  <a:pt x="18046" y="1080"/>
                </a:lnTo>
                <a:lnTo>
                  <a:pt x="19423" y="893"/>
                </a:lnTo>
                <a:lnTo>
                  <a:pt x="20799" y="707"/>
                </a:lnTo>
                <a:lnTo>
                  <a:pt x="22213" y="633"/>
                </a:lnTo>
                <a:lnTo>
                  <a:pt x="23664" y="596"/>
                </a:lnTo>
                <a:close/>
                <a:moveTo>
                  <a:pt x="22809" y="1"/>
                </a:moveTo>
                <a:lnTo>
                  <a:pt x="21209" y="112"/>
                </a:lnTo>
                <a:lnTo>
                  <a:pt x="19609" y="261"/>
                </a:lnTo>
                <a:lnTo>
                  <a:pt x="18083" y="484"/>
                </a:lnTo>
                <a:lnTo>
                  <a:pt x="16595" y="782"/>
                </a:lnTo>
                <a:lnTo>
                  <a:pt x="15181" y="1191"/>
                </a:lnTo>
                <a:lnTo>
                  <a:pt x="13804" y="1638"/>
                </a:lnTo>
                <a:lnTo>
                  <a:pt x="12502" y="2159"/>
                </a:lnTo>
                <a:lnTo>
                  <a:pt x="11870" y="2456"/>
                </a:lnTo>
                <a:lnTo>
                  <a:pt x="11237" y="2754"/>
                </a:lnTo>
                <a:lnTo>
                  <a:pt x="10642" y="3089"/>
                </a:lnTo>
                <a:lnTo>
                  <a:pt x="10084" y="3424"/>
                </a:lnTo>
                <a:lnTo>
                  <a:pt x="9488" y="3758"/>
                </a:lnTo>
                <a:lnTo>
                  <a:pt x="8967" y="4130"/>
                </a:lnTo>
                <a:lnTo>
                  <a:pt x="8447" y="4540"/>
                </a:lnTo>
                <a:lnTo>
                  <a:pt x="7926" y="4949"/>
                </a:lnTo>
                <a:lnTo>
                  <a:pt x="7442" y="5358"/>
                </a:lnTo>
                <a:lnTo>
                  <a:pt x="6996" y="5805"/>
                </a:lnTo>
                <a:lnTo>
                  <a:pt x="6549" y="6251"/>
                </a:lnTo>
                <a:lnTo>
                  <a:pt x="6103" y="6698"/>
                </a:lnTo>
                <a:lnTo>
                  <a:pt x="5730" y="7181"/>
                </a:lnTo>
                <a:lnTo>
                  <a:pt x="5321" y="7702"/>
                </a:lnTo>
                <a:lnTo>
                  <a:pt x="4912" y="8298"/>
                </a:lnTo>
                <a:lnTo>
                  <a:pt x="4503" y="8930"/>
                </a:lnTo>
                <a:lnTo>
                  <a:pt x="4093" y="9600"/>
                </a:lnTo>
                <a:lnTo>
                  <a:pt x="3721" y="10270"/>
                </a:lnTo>
                <a:lnTo>
                  <a:pt x="3349" y="10939"/>
                </a:lnTo>
                <a:lnTo>
                  <a:pt x="2977" y="11646"/>
                </a:lnTo>
                <a:lnTo>
                  <a:pt x="2680" y="12390"/>
                </a:lnTo>
                <a:lnTo>
                  <a:pt x="2345" y="13135"/>
                </a:lnTo>
                <a:lnTo>
                  <a:pt x="1787" y="14623"/>
                </a:lnTo>
                <a:lnTo>
                  <a:pt x="1303" y="16223"/>
                </a:lnTo>
                <a:lnTo>
                  <a:pt x="856" y="17823"/>
                </a:lnTo>
                <a:lnTo>
                  <a:pt x="522" y="19497"/>
                </a:lnTo>
                <a:lnTo>
                  <a:pt x="373" y="20390"/>
                </a:lnTo>
                <a:lnTo>
                  <a:pt x="261" y="21283"/>
                </a:lnTo>
                <a:lnTo>
                  <a:pt x="149" y="22213"/>
                </a:lnTo>
                <a:lnTo>
                  <a:pt x="75" y="23106"/>
                </a:lnTo>
                <a:lnTo>
                  <a:pt x="38" y="24036"/>
                </a:lnTo>
                <a:lnTo>
                  <a:pt x="1" y="24966"/>
                </a:lnTo>
                <a:lnTo>
                  <a:pt x="1" y="25897"/>
                </a:lnTo>
                <a:lnTo>
                  <a:pt x="1" y="26827"/>
                </a:lnTo>
                <a:lnTo>
                  <a:pt x="38" y="27757"/>
                </a:lnTo>
                <a:lnTo>
                  <a:pt x="112" y="28687"/>
                </a:lnTo>
                <a:lnTo>
                  <a:pt x="187" y="29617"/>
                </a:lnTo>
                <a:lnTo>
                  <a:pt x="298" y="30547"/>
                </a:lnTo>
                <a:lnTo>
                  <a:pt x="447" y="31478"/>
                </a:lnTo>
                <a:lnTo>
                  <a:pt x="596" y="32408"/>
                </a:lnTo>
                <a:lnTo>
                  <a:pt x="782" y="33338"/>
                </a:lnTo>
                <a:lnTo>
                  <a:pt x="968" y="34268"/>
                </a:lnTo>
                <a:lnTo>
                  <a:pt x="1266" y="35347"/>
                </a:lnTo>
                <a:lnTo>
                  <a:pt x="1563" y="36426"/>
                </a:lnTo>
                <a:lnTo>
                  <a:pt x="1898" y="37505"/>
                </a:lnTo>
                <a:lnTo>
                  <a:pt x="2270" y="38584"/>
                </a:lnTo>
                <a:lnTo>
                  <a:pt x="2642" y="39626"/>
                </a:lnTo>
                <a:lnTo>
                  <a:pt x="3089" y="40668"/>
                </a:lnTo>
                <a:lnTo>
                  <a:pt x="3535" y="41710"/>
                </a:lnTo>
                <a:lnTo>
                  <a:pt x="4019" y="42714"/>
                </a:lnTo>
                <a:lnTo>
                  <a:pt x="4540" y="43719"/>
                </a:lnTo>
                <a:lnTo>
                  <a:pt x="5061" y="44723"/>
                </a:lnTo>
                <a:lnTo>
                  <a:pt x="5656" y="45728"/>
                </a:lnTo>
                <a:lnTo>
                  <a:pt x="6251" y="46695"/>
                </a:lnTo>
                <a:lnTo>
                  <a:pt x="6884" y="47663"/>
                </a:lnTo>
                <a:lnTo>
                  <a:pt x="7554" y="48630"/>
                </a:lnTo>
                <a:lnTo>
                  <a:pt x="8261" y="49560"/>
                </a:lnTo>
                <a:lnTo>
                  <a:pt x="8967" y="50490"/>
                </a:lnTo>
                <a:lnTo>
                  <a:pt x="9823" y="51495"/>
                </a:lnTo>
                <a:lnTo>
                  <a:pt x="10679" y="52537"/>
                </a:lnTo>
                <a:lnTo>
                  <a:pt x="11609" y="53504"/>
                </a:lnTo>
                <a:lnTo>
                  <a:pt x="12577" y="54471"/>
                </a:lnTo>
                <a:lnTo>
                  <a:pt x="13544" y="55439"/>
                </a:lnTo>
                <a:lnTo>
                  <a:pt x="14549" y="56369"/>
                </a:lnTo>
                <a:lnTo>
                  <a:pt x="15628" y="57262"/>
                </a:lnTo>
                <a:lnTo>
                  <a:pt x="16707" y="58155"/>
                </a:lnTo>
                <a:lnTo>
                  <a:pt x="17823" y="59048"/>
                </a:lnTo>
                <a:lnTo>
                  <a:pt x="18939" y="59867"/>
                </a:lnTo>
                <a:lnTo>
                  <a:pt x="20130" y="60722"/>
                </a:lnTo>
                <a:lnTo>
                  <a:pt x="21357" y="61504"/>
                </a:lnTo>
                <a:lnTo>
                  <a:pt x="22585" y="62285"/>
                </a:lnTo>
                <a:lnTo>
                  <a:pt x="23888" y="63066"/>
                </a:lnTo>
                <a:lnTo>
                  <a:pt x="25190" y="63810"/>
                </a:lnTo>
                <a:lnTo>
                  <a:pt x="26529" y="64517"/>
                </a:lnTo>
                <a:lnTo>
                  <a:pt x="28687" y="65634"/>
                </a:lnTo>
                <a:lnTo>
                  <a:pt x="30920" y="66713"/>
                </a:lnTo>
                <a:lnTo>
                  <a:pt x="33189" y="67754"/>
                </a:lnTo>
                <a:lnTo>
                  <a:pt x="35496" y="68759"/>
                </a:lnTo>
                <a:lnTo>
                  <a:pt x="37840" y="69726"/>
                </a:lnTo>
                <a:lnTo>
                  <a:pt x="40221" y="70619"/>
                </a:lnTo>
                <a:lnTo>
                  <a:pt x="42640" y="71512"/>
                </a:lnTo>
                <a:lnTo>
                  <a:pt x="45058" y="72368"/>
                </a:lnTo>
                <a:lnTo>
                  <a:pt x="47477" y="73149"/>
                </a:lnTo>
                <a:lnTo>
                  <a:pt x="49932" y="73931"/>
                </a:lnTo>
                <a:lnTo>
                  <a:pt x="52388" y="74600"/>
                </a:lnTo>
                <a:lnTo>
                  <a:pt x="54844" y="75270"/>
                </a:lnTo>
                <a:lnTo>
                  <a:pt x="57299" y="75865"/>
                </a:lnTo>
                <a:lnTo>
                  <a:pt x="59755" y="76424"/>
                </a:lnTo>
                <a:lnTo>
                  <a:pt x="62174" y="76907"/>
                </a:lnTo>
                <a:lnTo>
                  <a:pt x="64592" y="77354"/>
                </a:lnTo>
                <a:lnTo>
                  <a:pt x="67271" y="77763"/>
                </a:lnTo>
                <a:lnTo>
                  <a:pt x="69950" y="78135"/>
                </a:lnTo>
                <a:lnTo>
                  <a:pt x="69429" y="79884"/>
                </a:lnTo>
                <a:lnTo>
                  <a:pt x="68796" y="81633"/>
                </a:lnTo>
                <a:lnTo>
                  <a:pt x="68127" y="83344"/>
                </a:lnTo>
                <a:lnTo>
                  <a:pt x="67420" y="85093"/>
                </a:lnTo>
                <a:lnTo>
                  <a:pt x="66638" y="86804"/>
                </a:lnTo>
                <a:lnTo>
                  <a:pt x="65783" y="88516"/>
                </a:lnTo>
                <a:lnTo>
                  <a:pt x="64890" y="90227"/>
                </a:lnTo>
                <a:lnTo>
                  <a:pt x="63922" y="91902"/>
                </a:lnTo>
                <a:lnTo>
                  <a:pt x="63029" y="93316"/>
                </a:lnTo>
                <a:lnTo>
                  <a:pt x="62099" y="94767"/>
                </a:lnTo>
                <a:lnTo>
                  <a:pt x="61169" y="96180"/>
                </a:lnTo>
                <a:lnTo>
                  <a:pt x="60127" y="97632"/>
                </a:lnTo>
                <a:lnTo>
                  <a:pt x="59085" y="99045"/>
                </a:lnTo>
                <a:lnTo>
                  <a:pt x="57969" y="100459"/>
                </a:lnTo>
                <a:lnTo>
                  <a:pt x="56853" y="101873"/>
                </a:lnTo>
                <a:lnTo>
                  <a:pt x="55662" y="103287"/>
                </a:lnTo>
                <a:lnTo>
                  <a:pt x="56444" y="103287"/>
                </a:lnTo>
                <a:lnTo>
                  <a:pt x="57597" y="101910"/>
                </a:lnTo>
                <a:lnTo>
                  <a:pt x="58676" y="100534"/>
                </a:lnTo>
                <a:lnTo>
                  <a:pt x="59755" y="99157"/>
                </a:lnTo>
                <a:lnTo>
                  <a:pt x="60760" y="97780"/>
                </a:lnTo>
                <a:lnTo>
                  <a:pt x="61764" y="96367"/>
                </a:lnTo>
                <a:lnTo>
                  <a:pt x="62694" y="94990"/>
                </a:lnTo>
                <a:lnTo>
                  <a:pt x="63587" y="93576"/>
                </a:lnTo>
                <a:lnTo>
                  <a:pt x="64406" y="92199"/>
                </a:lnTo>
                <a:lnTo>
                  <a:pt x="65411" y="90488"/>
                </a:lnTo>
                <a:lnTo>
                  <a:pt x="66304" y="88776"/>
                </a:lnTo>
                <a:lnTo>
                  <a:pt x="67197" y="87028"/>
                </a:lnTo>
                <a:lnTo>
                  <a:pt x="67978" y="85279"/>
                </a:lnTo>
                <a:lnTo>
                  <a:pt x="68722" y="83530"/>
                </a:lnTo>
                <a:lnTo>
                  <a:pt x="69392" y="81744"/>
                </a:lnTo>
                <a:lnTo>
                  <a:pt x="69987" y="79995"/>
                </a:lnTo>
                <a:lnTo>
                  <a:pt x="70545" y="78210"/>
                </a:lnTo>
                <a:lnTo>
                  <a:pt x="72703" y="78433"/>
                </a:lnTo>
                <a:lnTo>
                  <a:pt x="74861" y="78582"/>
                </a:lnTo>
                <a:lnTo>
                  <a:pt x="76945" y="78730"/>
                </a:lnTo>
                <a:lnTo>
                  <a:pt x="79028" y="78805"/>
                </a:lnTo>
                <a:lnTo>
                  <a:pt x="81112" y="78842"/>
                </a:lnTo>
                <a:lnTo>
                  <a:pt x="83158" y="78805"/>
                </a:lnTo>
                <a:lnTo>
                  <a:pt x="85167" y="78768"/>
                </a:lnTo>
                <a:lnTo>
                  <a:pt x="87139" y="78656"/>
                </a:lnTo>
                <a:lnTo>
                  <a:pt x="88628" y="78507"/>
                </a:lnTo>
                <a:lnTo>
                  <a:pt x="90116" y="78396"/>
                </a:lnTo>
                <a:lnTo>
                  <a:pt x="91567" y="78210"/>
                </a:lnTo>
                <a:lnTo>
                  <a:pt x="93018" y="78023"/>
                </a:lnTo>
                <a:lnTo>
                  <a:pt x="94469" y="77763"/>
                </a:lnTo>
                <a:lnTo>
                  <a:pt x="95883" y="77540"/>
                </a:lnTo>
                <a:lnTo>
                  <a:pt x="97260" y="77242"/>
                </a:lnTo>
                <a:lnTo>
                  <a:pt x="98674" y="76944"/>
                </a:lnTo>
                <a:lnTo>
                  <a:pt x="100013" y="76610"/>
                </a:lnTo>
                <a:lnTo>
                  <a:pt x="101353" y="76238"/>
                </a:lnTo>
                <a:lnTo>
                  <a:pt x="102692" y="75828"/>
                </a:lnTo>
                <a:lnTo>
                  <a:pt x="103994" y="75419"/>
                </a:lnTo>
                <a:lnTo>
                  <a:pt x="105297" y="74973"/>
                </a:lnTo>
                <a:lnTo>
                  <a:pt x="106562" y="74489"/>
                </a:lnTo>
                <a:lnTo>
                  <a:pt x="107827" y="74005"/>
                </a:lnTo>
                <a:lnTo>
                  <a:pt x="109054" y="73484"/>
                </a:lnTo>
                <a:lnTo>
                  <a:pt x="110431" y="72852"/>
                </a:lnTo>
                <a:lnTo>
                  <a:pt x="111771" y="72182"/>
                </a:lnTo>
                <a:lnTo>
                  <a:pt x="113073" y="71512"/>
                </a:lnTo>
                <a:lnTo>
                  <a:pt x="114375" y="70805"/>
                </a:lnTo>
                <a:lnTo>
                  <a:pt x="115640" y="70024"/>
                </a:lnTo>
                <a:lnTo>
                  <a:pt x="116868" y="69243"/>
                </a:lnTo>
                <a:lnTo>
                  <a:pt x="118096" y="68424"/>
                </a:lnTo>
                <a:lnTo>
                  <a:pt x="119286" y="67568"/>
                </a:lnTo>
                <a:lnTo>
                  <a:pt x="120477" y="66713"/>
                </a:lnTo>
                <a:lnTo>
                  <a:pt x="121630" y="65782"/>
                </a:lnTo>
                <a:lnTo>
                  <a:pt x="122747" y="64815"/>
                </a:lnTo>
                <a:lnTo>
                  <a:pt x="123863" y="63848"/>
                </a:lnTo>
                <a:lnTo>
                  <a:pt x="124905" y="62843"/>
                </a:lnTo>
                <a:lnTo>
                  <a:pt x="125984" y="61801"/>
                </a:lnTo>
                <a:lnTo>
                  <a:pt x="126988" y="60685"/>
                </a:lnTo>
                <a:lnTo>
                  <a:pt x="127993" y="59606"/>
                </a:lnTo>
                <a:lnTo>
                  <a:pt x="128997" y="58453"/>
                </a:lnTo>
                <a:lnTo>
                  <a:pt x="129928" y="57262"/>
                </a:lnTo>
                <a:lnTo>
                  <a:pt x="130895" y="56071"/>
                </a:lnTo>
                <a:lnTo>
                  <a:pt x="131788" y="54806"/>
                </a:lnTo>
                <a:lnTo>
                  <a:pt x="132681" y="53541"/>
                </a:lnTo>
                <a:lnTo>
                  <a:pt x="133537" y="52239"/>
                </a:lnTo>
                <a:lnTo>
                  <a:pt x="134355" y="50900"/>
                </a:lnTo>
                <a:lnTo>
                  <a:pt x="135174" y="49523"/>
                </a:lnTo>
                <a:lnTo>
                  <a:pt x="135955" y="48109"/>
                </a:lnTo>
                <a:lnTo>
                  <a:pt x="136736" y="46695"/>
                </a:lnTo>
                <a:lnTo>
                  <a:pt x="137481" y="45207"/>
                </a:lnTo>
                <a:lnTo>
                  <a:pt x="138188" y="43719"/>
                </a:lnTo>
                <a:lnTo>
                  <a:pt x="138857" y="42193"/>
                </a:lnTo>
                <a:lnTo>
                  <a:pt x="139527" y="40631"/>
                </a:lnTo>
                <a:lnTo>
                  <a:pt x="140159" y="39031"/>
                </a:lnTo>
                <a:lnTo>
                  <a:pt x="140792" y="37431"/>
                </a:lnTo>
                <a:lnTo>
                  <a:pt x="140792" y="35645"/>
                </a:lnTo>
                <a:lnTo>
                  <a:pt x="140197" y="37319"/>
                </a:lnTo>
                <a:lnTo>
                  <a:pt x="139564" y="38993"/>
                </a:lnTo>
                <a:lnTo>
                  <a:pt x="138894" y="40631"/>
                </a:lnTo>
                <a:lnTo>
                  <a:pt x="138225" y="42193"/>
                </a:lnTo>
                <a:lnTo>
                  <a:pt x="137518" y="43756"/>
                </a:lnTo>
                <a:lnTo>
                  <a:pt x="136774" y="45281"/>
                </a:lnTo>
                <a:lnTo>
                  <a:pt x="136030" y="46770"/>
                </a:lnTo>
                <a:lnTo>
                  <a:pt x="135248" y="48221"/>
                </a:lnTo>
                <a:lnTo>
                  <a:pt x="134430" y="49635"/>
                </a:lnTo>
                <a:lnTo>
                  <a:pt x="133574" y="51048"/>
                </a:lnTo>
                <a:lnTo>
                  <a:pt x="132718" y="52388"/>
                </a:lnTo>
                <a:lnTo>
                  <a:pt x="131825" y="53690"/>
                </a:lnTo>
                <a:lnTo>
                  <a:pt x="130932" y="54992"/>
                </a:lnTo>
                <a:lnTo>
                  <a:pt x="130002" y="56257"/>
                </a:lnTo>
                <a:lnTo>
                  <a:pt x="129035" y="57448"/>
                </a:lnTo>
                <a:lnTo>
                  <a:pt x="128030" y="58639"/>
                </a:lnTo>
                <a:lnTo>
                  <a:pt x="127025" y="59792"/>
                </a:lnTo>
                <a:lnTo>
                  <a:pt x="125984" y="60908"/>
                </a:lnTo>
                <a:lnTo>
                  <a:pt x="124905" y="61987"/>
                </a:lnTo>
                <a:lnTo>
                  <a:pt x="123826" y="63029"/>
                </a:lnTo>
                <a:lnTo>
                  <a:pt x="122709" y="64071"/>
                </a:lnTo>
                <a:lnTo>
                  <a:pt x="121593" y="65038"/>
                </a:lnTo>
                <a:lnTo>
                  <a:pt x="120403" y="65968"/>
                </a:lnTo>
                <a:lnTo>
                  <a:pt x="119212" y="66899"/>
                </a:lnTo>
                <a:lnTo>
                  <a:pt x="118021" y="67754"/>
                </a:lnTo>
                <a:lnTo>
                  <a:pt x="116793" y="68610"/>
                </a:lnTo>
                <a:lnTo>
                  <a:pt x="115528" y="69429"/>
                </a:lnTo>
                <a:lnTo>
                  <a:pt x="114226" y="70173"/>
                </a:lnTo>
                <a:lnTo>
                  <a:pt x="112924" y="70917"/>
                </a:lnTo>
                <a:lnTo>
                  <a:pt x="111584" y="71624"/>
                </a:lnTo>
                <a:lnTo>
                  <a:pt x="110208" y="72294"/>
                </a:lnTo>
                <a:lnTo>
                  <a:pt x="108831" y="72926"/>
                </a:lnTo>
                <a:lnTo>
                  <a:pt x="107603" y="73447"/>
                </a:lnTo>
                <a:lnTo>
                  <a:pt x="106376" y="73931"/>
                </a:lnTo>
                <a:lnTo>
                  <a:pt x="105110" y="74414"/>
                </a:lnTo>
                <a:lnTo>
                  <a:pt x="103808" y="74861"/>
                </a:lnTo>
                <a:lnTo>
                  <a:pt x="102506" y="75270"/>
                </a:lnTo>
                <a:lnTo>
                  <a:pt x="101204" y="75642"/>
                </a:lnTo>
                <a:lnTo>
                  <a:pt x="99864" y="76014"/>
                </a:lnTo>
                <a:lnTo>
                  <a:pt x="98525" y="76349"/>
                </a:lnTo>
                <a:lnTo>
                  <a:pt x="97148" y="76647"/>
                </a:lnTo>
                <a:lnTo>
                  <a:pt x="95772" y="76944"/>
                </a:lnTo>
                <a:lnTo>
                  <a:pt x="94358" y="77205"/>
                </a:lnTo>
                <a:lnTo>
                  <a:pt x="92944" y="77428"/>
                </a:lnTo>
                <a:lnTo>
                  <a:pt x="91493" y="77614"/>
                </a:lnTo>
                <a:lnTo>
                  <a:pt x="90042" y="77800"/>
                </a:lnTo>
                <a:lnTo>
                  <a:pt x="88591" y="77949"/>
                </a:lnTo>
                <a:lnTo>
                  <a:pt x="87102" y="78061"/>
                </a:lnTo>
                <a:lnTo>
                  <a:pt x="85130" y="78172"/>
                </a:lnTo>
                <a:lnTo>
                  <a:pt x="83158" y="78210"/>
                </a:lnTo>
                <a:lnTo>
                  <a:pt x="81149" y="78247"/>
                </a:lnTo>
                <a:lnTo>
                  <a:pt x="79103" y="78210"/>
                </a:lnTo>
                <a:lnTo>
                  <a:pt x="77056" y="78135"/>
                </a:lnTo>
                <a:lnTo>
                  <a:pt x="74973" y="77986"/>
                </a:lnTo>
                <a:lnTo>
                  <a:pt x="72852" y="77837"/>
                </a:lnTo>
                <a:lnTo>
                  <a:pt x="70731" y="77614"/>
                </a:lnTo>
                <a:lnTo>
                  <a:pt x="71066" y="76424"/>
                </a:lnTo>
                <a:lnTo>
                  <a:pt x="71364" y="75196"/>
                </a:lnTo>
                <a:lnTo>
                  <a:pt x="71624" y="74005"/>
                </a:lnTo>
                <a:lnTo>
                  <a:pt x="71847" y="72777"/>
                </a:lnTo>
                <a:lnTo>
                  <a:pt x="72071" y="71549"/>
                </a:lnTo>
                <a:lnTo>
                  <a:pt x="72257" y="70322"/>
                </a:lnTo>
                <a:lnTo>
                  <a:pt x="72405" y="69131"/>
                </a:lnTo>
                <a:lnTo>
                  <a:pt x="72517" y="67903"/>
                </a:lnTo>
                <a:lnTo>
                  <a:pt x="72629" y="66489"/>
                </a:lnTo>
                <a:lnTo>
                  <a:pt x="72703" y="65113"/>
                </a:lnTo>
                <a:lnTo>
                  <a:pt x="72778" y="63736"/>
                </a:lnTo>
                <a:lnTo>
                  <a:pt x="72778" y="62322"/>
                </a:lnTo>
                <a:lnTo>
                  <a:pt x="72740" y="60946"/>
                </a:lnTo>
                <a:lnTo>
                  <a:pt x="72666" y="59532"/>
                </a:lnTo>
                <a:lnTo>
                  <a:pt x="72592" y="58118"/>
                </a:lnTo>
                <a:lnTo>
                  <a:pt x="72443" y="56704"/>
                </a:lnTo>
                <a:lnTo>
                  <a:pt x="72294" y="55253"/>
                </a:lnTo>
                <a:lnTo>
                  <a:pt x="72071" y="53839"/>
                </a:lnTo>
                <a:lnTo>
                  <a:pt x="71847" y="52388"/>
                </a:lnTo>
                <a:lnTo>
                  <a:pt x="71587" y="50937"/>
                </a:lnTo>
                <a:lnTo>
                  <a:pt x="71252" y="49486"/>
                </a:lnTo>
                <a:lnTo>
                  <a:pt x="70917" y="47997"/>
                </a:lnTo>
                <a:lnTo>
                  <a:pt x="70545" y="46509"/>
                </a:lnTo>
                <a:lnTo>
                  <a:pt x="70136" y="45021"/>
                </a:lnTo>
                <a:lnTo>
                  <a:pt x="69392" y="42565"/>
                </a:lnTo>
                <a:lnTo>
                  <a:pt x="68536" y="40035"/>
                </a:lnTo>
                <a:lnTo>
                  <a:pt x="67606" y="37505"/>
                </a:lnTo>
                <a:lnTo>
                  <a:pt x="66564" y="34901"/>
                </a:lnTo>
                <a:lnTo>
                  <a:pt x="65411" y="32259"/>
                </a:lnTo>
                <a:lnTo>
                  <a:pt x="64146" y="29543"/>
                </a:lnTo>
                <a:lnTo>
                  <a:pt x="62769" y="26790"/>
                </a:lnTo>
                <a:lnTo>
                  <a:pt x="61318" y="23962"/>
                </a:lnTo>
                <a:lnTo>
                  <a:pt x="60536" y="22585"/>
                </a:lnTo>
                <a:lnTo>
                  <a:pt x="59755" y="21283"/>
                </a:lnTo>
                <a:lnTo>
                  <a:pt x="58937" y="19981"/>
                </a:lnTo>
                <a:lnTo>
                  <a:pt x="58081" y="18716"/>
                </a:lnTo>
                <a:lnTo>
                  <a:pt x="57188" y="17488"/>
                </a:lnTo>
                <a:lnTo>
                  <a:pt x="56295" y="16334"/>
                </a:lnTo>
                <a:lnTo>
                  <a:pt x="55327" y="15181"/>
                </a:lnTo>
                <a:lnTo>
                  <a:pt x="54323" y="14065"/>
                </a:lnTo>
                <a:lnTo>
                  <a:pt x="53318" y="12986"/>
                </a:lnTo>
                <a:lnTo>
                  <a:pt x="52276" y="11944"/>
                </a:lnTo>
                <a:lnTo>
                  <a:pt x="51160" y="10939"/>
                </a:lnTo>
                <a:lnTo>
                  <a:pt x="50044" y="9972"/>
                </a:lnTo>
                <a:lnTo>
                  <a:pt x="48891" y="9042"/>
                </a:lnTo>
                <a:lnTo>
                  <a:pt x="47737" y="8149"/>
                </a:lnTo>
                <a:lnTo>
                  <a:pt x="46509" y="7293"/>
                </a:lnTo>
                <a:lnTo>
                  <a:pt x="45282" y="6475"/>
                </a:lnTo>
                <a:lnTo>
                  <a:pt x="44165" y="5805"/>
                </a:lnTo>
                <a:lnTo>
                  <a:pt x="43012" y="5172"/>
                </a:lnTo>
                <a:lnTo>
                  <a:pt x="41896" y="4540"/>
                </a:lnTo>
                <a:lnTo>
                  <a:pt x="40705" y="3982"/>
                </a:lnTo>
                <a:lnTo>
                  <a:pt x="39552" y="3461"/>
                </a:lnTo>
                <a:lnTo>
                  <a:pt x="38361" y="2940"/>
                </a:lnTo>
                <a:lnTo>
                  <a:pt x="37170" y="2493"/>
                </a:lnTo>
                <a:lnTo>
                  <a:pt x="35980" y="2047"/>
                </a:lnTo>
                <a:lnTo>
                  <a:pt x="34752" y="1675"/>
                </a:lnTo>
                <a:lnTo>
                  <a:pt x="33561" y="1340"/>
                </a:lnTo>
                <a:lnTo>
                  <a:pt x="32334" y="1042"/>
                </a:lnTo>
                <a:lnTo>
                  <a:pt x="31106" y="745"/>
                </a:lnTo>
                <a:lnTo>
                  <a:pt x="29878" y="521"/>
                </a:lnTo>
                <a:lnTo>
                  <a:pt x="28650" y="335"/>
                </a:lnTo>
                <a:lnTo>
                  <a:pt x="27385" y="187"/>
                </a:lnTo>
                <a:lnTo>
                  <a:pt x="26157" y="75"/>
                </a:lnTo>
                <a:lnTo>
                  <a:pt x="24483" y="1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1"/>
          <p:cNvSpPr>
            <a:spLocks noGrp="1"/>
          </p:cNvSpPr>
          <p:nvPr>
            <p:ph type="sldNum" idx="2"/>
          </p:nvPr>
        </p:nvSpPr>
        <p:spPr>
          <a:xfrm>
            <a:off x="6080760" y="3995640"/>
            <a:ext cx="2834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Month </a:t>
            </a:r>
            <a:r>
              <a:rPr b="0" lang="en" sz="6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🞹</a:t>
            </a:r>
            <a:r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 Year </a:t>
            </a:r>
            <a:r>
              <a:rPr b="0" lang="en" sz="6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🞹</a:t>
            </a:r>
            <a:r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 </a:t>
            </a:r>
            <a:fld id="{DD1B8D1C-10B9-4341-856C-5F9CB28C97FB}" type="slidenum"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228600" y="1647000"/>
            <a:ext cx="4296240" cy="30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212440" y="460440"/>
            <a:ext cx="3702600" cy="413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4296240" cy="103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Google Shape;144;p13"/>
          <p:cNvSpPr/>
          <p:nvPr/>
        </p:nvSpPr>
        <p:spPr>
          <a:xfrm>
            <a:off x="7305840" y="0"/>
            <a:ext cx="1837800" cy="1509480"/>
          </a:xfrm>
          <a:custGeom>
            <a:avLst/>
            <a:gdLst>
              <a:gd name="textAreaLeft" fmla="*/ 0 w 1837800"/>
              <a:gd name="textAreaRight" fmla="*/ 1838160 w 1837800"/>
              <a:gd name="textAreaTop" fmla="*/ 0 h 1509480"/>
              <a:gd name="textAreaBottom" fmla="*/ 1509840 h 1509480"/>
            </a:gdLst>
            <a:ahLst/>
            <a:rect l="textAreaLeft" t="textAreaTop" r="textAreaRight" b="textAreaBottom"/>
            <a:pathLst>
              <a:path w="57448" h="47179">
                <a:moveTo>
                  <a:pt x="0" y="0"/>
                </a:moveTo>
                <a:lnTo>
                  <a:pt x="2456" y="1005"/>
                </a:lnTo>
                <a:lnTo>
                  <a:pt x="5023" y="2084"/>
                </a:lnTo>
                <a:lnTo>
                  <a:pt x="7665" y="3237"/>
                </a:lnTo>
                <a:lnTo>
                  <a:pt x="10344" y="4502"/>
                </a:lnTo>
                <a:lnTo>
                  <a:pt x="13693" y="6139"/>
                </a:lnTo>
                <a:lnTo>
                  <a:pt x="16930" y="7813"/>
                </a:lnTo>
                <a:lnTo>
                  <a:pt x="18492" y="8669"/>
                </a:lnTo>
                <a:lnTo>
                  <a:pt x="20055" y="9525"/>
                </a:lnTo>
                <a:lnTo>
                  <a:pt x="21580" y="10418"/>
                </a:lnTo>
                <a:lnTo>
                  <a:pt x="23106" y="11311"/>
                </a:lnTo>
                <a:lnTo>
                  <a:pt x="24557" y="12204"/>
                </a:lnTo>
                <a:lnTo>
                  <a:pt x="26045" y="13134"/>
                </a:lnTo>
                <a:lnTo>
                  <a:pt x="27459" y="14064"/>
                </a:lnTo>
                <a:lnTo>
                  <a:pt x="28873" y="14994"/>
                </a:lnTo>
                <a:lnTo>
                  <a:pt x="30250" y="15962"/>
                </a:lnTo>
                <a:lnTo>
                  <a:pt x="31589" y="16929"/>
                </a:lnTo>
                <a:lnTo>
                  <a:pt x="32891" y="17897"/>
                </a:lnTo>
                <a:lnTo>
                  <a:pt x="34194" y="18864"/>
                </a:lnTo>
                <a:lnTo>
                  <a:pt x="35756" y="20092"/>
                </a:lnTo>
                <a:lnTo>
                  <a:pt x="37319" y="21357"/>
                </a:lnTo>
                <a:lnTo>
                  <a:pt x="38807" y="22622"/>
                </a:lnTo>
                <a:lnTo>
                  <a:pt x="40221" y="23924"/>
                </a:lnTo>
                <a:lnTo>
                  <a:pt x="41635" y="25226"/>
                </a:lnTo>
                <a:lnTo>
                  <a:pt x="42974" y="26529"/>
                </a:lnTo>
                <a:lnTo>
                  <a:pt x="44277" y="27868"/>
                </a:lnTo>
                <a:lnTo>
                  <a:pt x="45542" y="29207"/>
                </a:lnTo>
                <a:lnTo>
                  <a:pt x="46770" y="30547"/>
                </a:lnTo>
                <a:lnTo>
                  <a:pt x="47960" y="31924"/>
                </a:lnTo>
                <a:lnTo>
                  <a:pt x="49076" y="33300"/>
                </a:lnTo>
                <a:lnTo>
                  <a:pt x="50155" y="34714"/>
                </a:lnTo>
                <a:lnTo>
                  <a:pt x="51160" y="36128"/>
                </a:lnTo>
                <a:lnTo>
                  <a:pt x="52165" y="37542"/>
                </a:lnTo>
                <a:lnTo>
                  <a:pt x="53095" y="38993"/>
                </a:lnTo>
                <a:lnTo>
                  <a:pt x="53988" y="40407"/>
                </a:lnTo>
                <a:lnTo>
                  <a:pt x="54955" y="42081"/>
                </a:lnTo>
                <a:lnTo>
                  <a:pt x="55848" y="43755"/>
                </a:lnTo>
                <a:lnTo>
                  <a:pt x="56667" y="45467"/>
                </a:lnTo>
                <a:lnTo>
                  <a:pt x="57448" y="47178"/>
                </a:lnTo>
                <a:lnTo>
                  <a:pt x="57448" y="45727"/>
                </a:lnTo>
                <a:lnTo>
                  <a:pt x="56778" y="44313"/>
                </a:lnTo>
                <a:lnTo>
                  <a:pt x="56071" y="42900"/>
                </a:lnTo>
                <a:lnTo>
                  <a:pt x="55290" y="41486"/>
                </a:lnTo>
                <a:lnTo>
                  <a:pt x="54509" y="40109"/>
                </a:lnTo>
                <a:lnTo>
                  <a:pt x="53616" y="38658"/>
                </a:lnTo>
                <a:lnTo>
                  <a:pt x="52648" y="37207"/>
                </a:lnTo>
                <a:lnTo>
                  <a:pt x="51681" y="35793"/>
                </a:lnTo>
                <a:lnTo>
                  <a:pt x="50639" y="34342"/>
                </a:lnTo>
                <a:lnTo>
                  <a:pt x="49523" y="32965"/>
                </a:lnTo>
                <a:lnTo>
                  <a:pt x="48407" y="31551"/>
                </a:lnTo>
                <a:lnTo>
                  <a:pt x="47216" y="30175"/>
                </a:lnTo>
                <a:lnTo>
                  <a:pt x="45988" y="28798"/>
                </a:lnTo>
                <a:lnTo>
                  <a:pt x="44723" y="27459"/>
                </a:lnTo>
                <a:lnTo>
                  <a:pt x="43421" y="26119"/>
                </a:lnTo>
                <a:lnTo>
                  <a:pt x="42044" y="24780"/>
                </a:lnTo>
                <a:lnTo>
                  <a:pt x="40630" y="23478"/>
                </a:lnTo>
                <a:lnTo>
                  <a:pt x="39179" y="22175"/>
                </a:lnTo>
                <a:lnTo>
                  <a:pt x="37691" y="20910"/>
                </a:lnTo>
                <a:lnTo>
                  <a:pt x="36128" y="19645"/>
                </a:lnTo>
                <a:lnTo>
                  <a:pt x="34566" y="18380"/>
                </a:lnTo>
                <a:lnTo>
                  <a:pt x="33263" y="17413"/>
                </a:lnTo>
                <a:lnTo>
                  <a:pt x="31924" y="16445"/>
                </a:lnTo>
                <a:lnTo>
                  <a:pt x="30585" y="15478"/>
                </a:lnTo>
                <a:lnTo>
                  <a:pt x="29208" y="14511"/>
                </a:lnTo>
                <a:lnTo>
                  <a:pt x="27794" y="13581"/>
                </a:lnTo>
                <a:lnTo>
                  <a:pt x="26343" y="12650"/>
                </a:lnTo>
                <a:lnTo>
                  <a:pt x="24892" y="11720"/>
                </a:lnTo>
                <a:lnTo>
                  <a:pt x="23404" y="10790"/>
                </a:lnTo>
                <a:lnTo>
                  <a:pt x="21878" y="9897"/>
                </a:lnTo>
                <a:lnTo>
                  <a:pt x="20353" y="9004"/>
                </a:lnTo>
                <a:lnTo>
                  <a:pt x="18790" y="8148"/>
                </a:lnTo>
                <a:lnTo>
                  <a:pt x="17190" y="7293"/>
                </a:lnTo>
                <a:lnTo>
                  <a:pt x="13953" y="5581"/>
                </a:lnTo>
                <a:lnTo>
                  <a:pt x="10604" y="3944"/>
                </a:lnTo>
                <a:lnTo>
                  <a:pt x="8298" y="2865"/>
                </a:lnTo>
                <a:lnTo>
                  <a:pt x="5991" y="1860"/>
                </a:lnTo>
                <a:lnTo>
                  <a:pt x="3758" y="893"/>
                </a:lnTo>
                <a:lnTo>
                  <a:pt x="1600" y="0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Google Shape;145;p13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EFAF426-3DF8-4F50-AAB3-FE9400DCA2E9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4803120" cy="103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5" name="Google Shape;81;p7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262CED0-B641-4FC5-B756-DBA547092057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56" name="Google Shape;82;p7"/>
          <p:cNvSpPr/>
          <p:nvPr/>
        </p:nvSpPr>
        <p:spPr>
          <a:xfrm>
            <a:off x="7299720" y="0"/>
            <a:ext cx="1841400" cy="1572120"/>
          </a:xfrm>
          <a:custGeom>
            <a:avLst/>
            <a:gdLst>
              <a:gd name="textAreaLeft" fmla="*/ 0 w 1841400"/>
              <a:gd name="textAreaRight" fmla="*/ 1841760 w 1841400"/>
              <a:gd name="textAreaTop" fmla="*/ 0 h 1572120"/>
              <a:gd name="textAreaBottom" fmla="*/ 1572480 h 1572120"/>
            </a:gdLst>
            <a:ahLst/>
            <a:rect l="textAreaLeft" t="textAreaTop" r="textAreaRight" b="textAreaBottom"/>
            <a:pathLst>
              <a:path w="65894" h="56257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85;p8"/>
          <p:cNvSpPr/>
          <p:nvPr/>
        </p:nvSpPr>
        <p:spPr>
          <a:xfrm rot="5400000">
            <a:off x="-3988080" y="1153080"/>
            <a:ext cx="7977960" cy="7977960"/>
          </a:xfrm>
          <a:prstGeom prst="pie">
            <a:avLst>
              <a:gd name="adj1" fmla="val 10792592"/>
              <a:gd name="adj2" fmla="val 16198514"/>
            </a:avLst>
          </a:prstGeom>
          <a:gradFill rotWithShape="0">
            <a:gsLst>
              <a:gs pos="0">
                <a:srgbClr val="1f1f1f"/>
              </a:gs>
              <a:gs pos="36000">
                <a:srgbClr val="1f1f1f"/>
              </a:gs>
              <a:gs pos="100000">
                <a:srgbClr val="6ad1fa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8" name="Google Shape;86;p8"/>
          <p:cNvSpPr/>
          <p:nvPr/>
        </p:nvSpPr>
        <p:spPr>
          <a:xfrm>
            <a:off x="0" y="1985400"/>
            <a:ext cx="3735720" cy="3157560"/>
          </a:xfrm>
          <a:custGeom>
            <a:avLst/>
            <a:gdLst>
              <a:gd name="textAreaLeft" fmla="*/ 0 w 3735720"/>
              <a:gd name="textAreaRight" fmla="*/ 3736080 w 3735720"/>
              <a:gd name="textAreaTop" fmla="*/ 0 h 3157560"/>
              <a:gd name="textAreaBottom" fmla="*/ 3157920 h 3157560"/>
            </a:gdLst>
            <a:ahLst/>
            <a:rect l="textAreaLeft" t="textAreaTop" r="textAreaRight" b="textAreaBottom"/>
            <a:pathLst>
              <a:path w="247921" h="20955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9" name="Google Shape;87;p8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71B6947E-BDA0-459E-9687-219140B7B7D5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48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body"/>
          </p:nvPr>
        </p:nvSpPr>
        <p:spPr>
          <a:xfrm>
            <a:off x="4618800" y="1743480"/>
            <a:ext cx="4296240" cy="30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title"/>
          </p:nvPr>
        </p:nvSpPr>
        <p:spPr>
          <a:xfrm>
            <a:off x="228600" y="1743480"/>
            <a:ext cx="4296240" cy="914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3" name="Google Shape;93;p9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980EEBF-2BF3-4D14-9740-0B99AB66CE38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96;p10" descr=""/>
          <p:cNvPicPr/>
          <p:nvPr/>
        </p:nvPicPr>
        <p:blipFill>
          <a:blip r:embed="rId2"/>
          <a:srcRect l="0" t="51310" r="54481" b="0"/>
          <a:stretch/>
        </p:blipFill>
        <p:spPr>
          <a:xfrm>
            <a:off x="6802920" y="-9360"/>
            <a:ext cx="2340720" cy="2504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1249200" y="1249200"/>
            <a:ext cx="6645600" cy="2842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2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6" name="Google Shape;98;p10"/>
          <p:cNvSpPr/>
          <p:nvPr/>
        </p:nvSpPr>
        <p:spPr>
          <a:xfrm>
            <a:off x="6724800" y="0"/>
            <a:ext cx="2418840" cy="1864080"/>
          </a:xfrm>
          <a:custGeom>
            <a:avLst/>
            <a:gdLst>
              <a:gd name="textAreaLeft" fmla="*/ 0 w 2418840"/>
              <a:gd name="textAreaRight" fmla="*/ 2419200 w 2418840"/>
              <a:gd name="textAreaTop" fmla="*/ 0 h 1864080"/>
              <a:gd name="textAreaBottom" fmla="*/ 1864440 h 1864080"/>
            </a:gdLst>
            <a:ahLst/>
            <a:rect l="textAreaLeft" t="textAreaTop" r="textAreaRight" b="textAreaBottom"/>
            <a:pathLst>
              <a:path w="75605" h="58267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7" name="Google Shape;99;p10"/>
          <p:cNvSpPr/>
          <p:nvPr/>
        </p:nvSpPr>
        <p:spPr>
          <a:xfrm>
            <a:off x="0" y="3692160"/>
            <a:ext cx="2339280" cy="1451160"/>
          </a:xfrm>
          <a:custGeom>
            <a:avLst/>
            <a:gdLst>
              <a:gd name="textAreaLeft" fmla="*/ 0 w 2339280"/>
              <a:gd name="textAreaRight" fmla="*/ 2339640 w 2339280"/>
              <a:gd name="textAreaTop" fmla="*/ 0 h 1451160"/>
              <a:gd name="textAreaBottom" fmla="*/ 1451520 h 1451160"/>
            </a:gdLst>
            <a:ahLst/>
            <a:rect l="textAreaLeft" t="textAreaTop" r="textAreaRight" b="textAreaBottom"/>
            <a:pathLst>
              <a:path w="73112" h="45356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427;p46"/>
          <p:cNvSpPr/>
          <p:nvPr/>
        </p:nvSpPr>
        <p:spPr>
          <a:xfrm>
            <a:off x="0" y="343080"/>
            <a:ext cx="8800560" cy="48002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9" name="PlaceHolder 1"/>
          <p:cNvSpPr>
            <a:spLocks noGrp="1"/>
          </p:cNvSpPr>
          <p:nvPr>
            <p:ph type="sldNum" idx="4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B440C10-E5A8-485D-A02B-63E1207D512A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0" name="Google Shape;430;p46"/>
          <p:cNvSpPr/>
          <p:nvPr/>
        </p:nvSpPr>
        <p:spPr>
          <a:xfrm>
            <a:off x="0" y="0"/>
            <a:ext cx="1249560" cy="5143320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71" name="Google Shape;431;p46"/>
          <p:cNvSpPr/>
          <p:nvPr/>
        </p:nvSpPr>
        <p:spPr>
          <a:xfrm>
            <a:off x="257040" y="3085560"/>
            <a:ext cx="735120" cy="1890360"/>
          </a:xfrm>
          <a:prstGeom prst="plaque">
            <a:avLst>
              <a:gd name="adj" fmla="val 2394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2" name="Google Shape;432;p46"/>
          <p:cNvSpPr/>
          <p:nvPr/>
        </p:nvSpPr>
        <p:spPr>
          <a:xfrm>
            <a:off x="257040" y="167400"/>
            <a:ext cx="735120" cy="1887120"/>
          </a:xfrm>
          <a:prstGeom prst="plaque">
            <a:avLst>
              <a:gd name="adj" fmla="val 2394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3" name="Google Shape;433;p46"/>
          <p:cNvSpPr/>
          <p:nvPr/>
        </p:nvSpPr>
        <p:spPr>
          <a:xfrm>
            <a:off x="103680" y="2243160"/>
            <a:ext cx="1042200" cy="635400"/>
          </a:xfrm>
          <a:prstGeom prst="hexagon">
            <a:avLst>
              <a:gd name="adj" fmla="val 40849"/>
              <a:gd name="vf" fmla="val 11547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4" name="Google Shape;434;p46"/>
          <p:cNvSpPr/>
          <p:nvPr/>
        </p:nvSpPr>
        <p:spPr>
          <a:xfrm>
            <a:off x="442080" y="2378160"/>
            <a:ext cx="365400" cy="365400"/>
          </a:xfrm>
          <a:prstGeom prst="diamond">
            <a:avLst/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5" name="Google Shape;435;p46"/>
          <p:cNvSpPr/>
          <p:nvPr/>
        </p:nvSpPr>
        <p:spPr>
          <a:xfrm rot="5400000">
            <a:off x="8055360" y="342720"/>
            <a:ext cx="745560" cy="745560"/>
          </a:xfrm>
          <a:prstGeom prst="halfFrame">
            <a:avLst>
              <a:gd name="adj1" fmla="val 21319"/>
              <a:gd name="adj2" fmla="val 21319"/>
            </a:avLst>
          </a:prstGeom>
          <a:solidFill>
            <a:schemeClr val="accent2"/>
          </a:solidFill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6" name="Google Shape;436;p46"/>
          <p:cNvSpPr/>
          <p:nvPr/>
        </p:nvSpPr>
        <p:spPr>
          <a:xfrm rot="10800000">
            <a:off x="8055360" y="4398120"/>
            <a:ext cx="745560" cy="745560"/>
          </a:xfrm>
          <a:prstGeom prst="halfFrame">
            <a:avLst>
              <a:gd name="adj1" fmla="val 21319"/>
              <a:gd name="adj2" fmla="val 21319"/>
            </a:avLst>
          </a:prstGeom>
          <a:solidFill>
            <a:schemeClr val="accent2"/>
          </a:solidFill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277" name="Google Shape;437;p46"/>
          <p:cNvGrpSpPr/>
          <p:nvPr/>
        </p:nvGrpSpPr>
        <p:grpSpPr>
          <a:xfrm>
            <a:off x="1249560" y="76320"/>
            <a:ext cx="7808400" cy="5067000"/>
            <a:chOff x="1249560" y="76320"/>
            <a:chExt cx="7808400" cy="5067000"/>
          </a:xfrm>
        </p:grpSpPr>
        <p:cxnSp>
          <p:nvCxnSpPr>
            <p:cNvPr id="278" name="Google Shape;438;p46"/>
            <p:cNvCxnSpPr/>
            <p:nvPr/>
          </p:nvCxnSpPr>
          <p:spPr>
            <a:xfrm>
              <a:off x="1249560" y="85680"/>
              <a:ext cx="780876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279" name="Google Shape;439;p46"/>
            <p:cNvCxnSpPr/>
            <p:nvPr/>
          </p:nvCxnSpPr>
          <p:spPr>
            <a:xfrm flipV="1">
              <a:off x="9057960" y="76320"/>
              <a:ext cx="360" cy="5067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grpSp>
        <p:nvGrpSpPr>
          <p:cNvPr id="280" name="Google Shape;440;p46"/>
          <p:cNvGrpSpPr/>
          <p:nvPr/>
        </p:nvGrpSpPr>
        <p:grpSpPr>
          <a:xfrm>
            <a:off x="1249560" y="162000"/>
            <a:ext cx="7722720" cy="4981320"/>
            <a:chOff x="1249560" y="162000"/>
            <a:chExt cx="7722720" cy="4981320"/>
          </a:xfrm>
        </p:grpSpPr>
        <p:cxnSp>
          <p:nvCxnSpPr>
            <p:cNvPr id="281" name="Google Shape;441;p46"/>
            <p:cNvCxnSpPr/>
            <p:nvPr/>
          </p:nvCxnSpPr>
          <p:spPr>
            <a:xfrm>
              <a:off x="1249560" y="171360"/>
              <a:ext cx="772308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282" name="Google Shape;442;p46"/>
            <p:cNvCxnSpPr/>
            <p:nvPr/>
          </p:nvCxnSpPr>
          <p:spPr>
            <a:xfrm flipV="1">
              <a:off x="8972280" y="162000"/>
              <a:ext cx="360" cy="498168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grpSp>
        <p:nvGrpSpPr>
          <p:cNvPr id="283" name="Google Shape;443;p46"/>
          <p:cNvGrpSpPr/>
          <p:nvPr/>
        </p:nvGrpSpPr>
        <p:grpSpPr>
          <a:xfrm>
            <a:off x="1249560" y="247680"/>
            <a:ext cx="7637040" cy="4895640"/>
            <a:chOff x="1249560" y="247680"/>
            <a:chExt cx="7637040" cy="4895640"/>
          </a:xfrm>
        </p:grpSpPr>
        <p:cxnSp>
          <p:nvCxnSpPr>
            <p:cNvPr id="284" name="Google Shape;444;p46"/>
            <p:cNvCxnSpPr/>
            <p:nvPr/>
          </p:nvCxnSpPr>
          <p:spPr>
            <a:xfrm>
              <a:off x="1249560" y="257400"/>
              <a:ext cx="763740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285" name="Google Shape;445;p46"/>
            <p:cNvCxnSpPr/>
            <p:nvPr/>
          </p:nvCxnSpPr>
          <p:spPr>
            <a:xfrm flipV="1">
              <a:off x="8886240" y="247680"/>
              <a:ext cx="360" cy="489600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sp>
        <p:nvSpPr>
          <p:cNvPr id="286" name="PlaceHolder 2"/>
          <p:cNvSpPr>
            <a:spLocks noGrp="1"/>
          </p:cNvSpPr>
          <p:nvPr>
            <p:ph type="title"/>
          </p:nvPr>
        </p:nvSpPr>
        <p:spPr>
          <a:xfrm>
            <a:off x="2418120" y="1304640"/>
            <a:ext cx="5325120" cy="157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"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961;p85"/>
          <p:cNvSpPr/>
          <p:nvPr/>
        </p:nvSpPr>
        <p:spPr>
          <a:xfrm flipH="1">
            <a:off x="343080" y="343080"/>
            <a:ext cx="8800560" cy="48002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89" name="Google Shape;962;p85"/>
          <p:cNvSpPr/>
          <p:nvPr/>
        </p:nvSpPr>
        <p:spPr>
          <a:xfrm flipH="1" rot="16200000">
            <a:off x="342720" y="343080"/>
            <a:ext cx="745560" cy="745560"/>
          </a:xfrm>
          <a:prstGeom prst="halfFrame">
            <a:avLst>
              <a:gd name="adj1" fmla="val 21319"/>
              <a:gd name="adj2" fmla="val 21319"/>
            </a:avLst>
          </a:prstGeom>
          <a:solidFill>
            <a:schemeClr val="accent2"/>
          </a:solidFill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0" name="Google Shape;963;p85"/>
          <p:cNvSpPr/>
          <p:nvPr/>
        </p:nvSpPr>
        <p:spPr>
          <a:xfrm flipH="1" rot="10800000">
            <a:off x="342720" y="4398120"/>
            <a:ext cx="745560" cy="745560"/>
          </a:xfrm>
          <a:prstGeom prst="halfFrame">
            <a:avLst>
              <a:gd name="adj1" fmla="val 21319"/>
              <a:gd name="adj2" fmla="val 21319"/>
            </a:avLst>
          </a:prstGeom>
          <a:solidFill>
            <a:schemeClr val="accent2"/>
          </a:solidFill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591" name="Google Shape;964;p85"/>
          <p:cNvGrpSpPr/>
          <p:nvPr/>
        </p:nvGrpSpPr>
        <p:grpSpPr>
          <a:xfrm>
            <a:off x="85680" y="76320"/>
            <a:ext cx="7808400" cy="5067000"/>
            <a:chOff x="85680" y="76320"/>
            <a:chExt cx="7808400" cy="5067000"/>
          </a:xfrm>
        </p:grpSpPr>
        <p:cxnSp>
          <p:nvCxnSpPr>
            <p:cNvPr id="592" name="Google Shape;965;p85"/>
            <p:cNvCxnSpPr/>
            <p:nvPr/>
          </p:nvCxnSpPr>
          <p:spPr>
            <a:xfrm flipH="1">
              <a:off x="85680" y="85680"/>
              <a:ext cx="780876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593" name="Google Shape;966;p85"/>
            <p:cNvCxnSpPr/>
            <p:nvPr/>
          </p:nvCxnSpPr>
          <p:spPr>
            <a:xfrm flipV="1">
              <a:off x="85680" y="76320"/>
              <a:ext cx="360" cy="5067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grpSp>
        <p:nvGrpSpPr>
          <p:cNvPr id="594" name="Google Shape;967;p85"/>
          <p:cNvGrpSpPr/>
          <p:nvPr/>
        </p:nvGrpSpPr>
        <p:grpSpPr>
          <a:xfrm>
            <a:off x="171360" y="162000"/>
            <a:ext cx="7722720" cy="4981320"/>
            <a:chOff x="171360" y="162000"/>
            <a:chExt cx="7722720" cy="4981320"/>
          </a:xfrm>
        </p:grpSpPr>
        <p:cxnSp>
          <p:nvCxnSpPr>
            <p:cNvPr id="595" name="Google Shape;968;p85"/>
            <p:cNvCxnSpPr/>
            <p:nvPr/>
          </p:nvCxnSpPr>
          <p:spPr>
            <a:xfrm flipH="1">
              <a:off x="171360" y="171360"/>
              <a:ext cx="772308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596" name="Google Shape;969;p85"/>
            <p:cNvCxnSpPr/>
            <p:nvPr/>
          </p:nvCxnSpPr>
          <p:spPr>
            <a:xfrm flipV="1">
              <a:off x="171360" y="162000"/>
              <a:ext cx="360" cy="498168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grpSp>
        <p:nvGrpSpPr>
          <p:cNvPr id="597" name="Google Shape;970;p85"/>
          <p:cNvGrpSpPr/>
          <p:nvPr/>
        </p:nvGrpSpPr>
        <p:grpSpPr>
          <a:xfrm>
            <a:off x="257400" y="247680"/>
            <a:ext cx="7636680" cy="4895640"/>
            <a:chOff x="257400" y="247680"/>
            <a:chExt cx="7636680" cy="4895640"/>
          </a:xfrm>
        </p:grpSpPr>
        <p:cxnSp>
          <p:nvCxnSpPr>
            <p:cNvPr id="598" name="Google Shape;971;p85"/>
            <p:cNvCxnSpPr/>
            <p:nvPr/>
          </p:nvCxnSpPr>
          <p:spPr>
            <a:xfrm flipH="1">
              <a:off x="257400" y="257400"/>
              <a:ext cx="763704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599" name="Google Shape;972;p85"/>
            <p:cNvCxnSpPr/>
            <p:nvPr/>
          </p:nvCxnSpPr>
          <p:spPr>
            <a:xfrm flipV="1">
              <a:off x="257400" y="247680"/>
              <a:ext cx="360" cy="489600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sp>
        <p:nvSpPr>
          <p:cNvPr id="600" name="PlaceHolder 1"/>
          <p:cNvSpPr>
            <a:spLocks noGrp="1"/>
          </p:cNvSpPr>
          <p:nvPr>
            <p:ph type="title"/>
          </p:nvPr>
        </p:nvSpPr>
        <p:spPr>
          <a:xfrm>
            <a:off x="1375920" y="1703160"/>
            <a:ext cx="5485320" cy="1737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1" name="Google Shape;974;p85"/>
          <p:cNvSpPr/>
          <p:nvPr/>
        </p:nvSpPr>
        <p:spPr>
          <a:xfrm rot="10800000">
            <a:off x="7894440" y="360"/>
            <a:ext cx="1249560" cy="5143320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02" name="Google Shape;975;p85"/>
          <p:cNvSpPr/>
          <p:nvPr/>
        </p:nvSpPr>
        <p:spPr>
          <a:xfrm rot="10800000">
            <a:off x="8151840" y="167760"/>
            <a:ext cx="735120" cy="1890360"/>
          </a:xfrm>
          <a:prstGeom prst="plaque">
            <a:avLst>
              <a:gd name="adj" fmla="val 2394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3" name="Google Shape;976;p85"/>
          <p:cNvSpPr/>
          <p:nvPr/>
        </p:nvSpPr>
        <p:spPr>
          <a:xfrm rot="10800000">
            <a:off x="8151840" y="3088800"/>
            <a:ext cx="735120" cy="1887120"/>
          </a:xfrm>
          <a:prstGeom prst="plaque">
            <a:avLst>
              <a:gd name="adj" fmla="val 2394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4" name="Google Shape;977;p85"/>
          <p:cNvSpPr/>
          <p:nvPr/>
        </p:nvSpPr>
        <p:spPr>
          <a:xfrm rot="10800000">
            <a:off x="7998120" y="2264760"/>
            <a:ext cx="1042200" cy="635400"/>
          </a:xfrm>
          <a:prstGeom prst="hexagon">
            <a:avLst>
              <a:gd name="adj" fmla="val 40849"/>
              <a:gd name="vf" fmla="val 11547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5" name="Google Shape;978;p85"/>
          <p:cNvSpPr/>
          <p:nvPr/>
        </p:nvSpPr>
        <p:spPr>
          <a:xfrm rot="10800000">
            <a:off x="8336520" y="2399760"/>
            <a:ext cx="365400" cy="365400"/>
          </a:xfrm>
          <a:prstGeom prst="diamond">
            <a:avLst/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_1"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982;p86"/>
          <p:cNvSpPr/>
          <p:nvPr/>
        </p:nvSpPr>
        <p:spPr>
          <a:xfrm flipH="1">
            <a:off x="343080" y="343080"/>
            <a:ext cx="8800560" cy="48002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07" name="Google Shape;983;p86"/>
          <p:cNvSpPr/>
          <p:nvPr/>
        </p:nvSpPr>
        <p:spPr>
          <a:xfrm flipH="1" rot="16200000">
            <a:off x="342720" y="343080"/>
            <a:ext cx="745560" cy="745560"/>
          </a:xfrm>
          <a:prstGeom prst="halfFrame">
            <a:avLst>
              <a:gd name="adj1" fmla="val 21319"/>
              <a:gd name="adj2" fmla="val 21319"/>
            </a:avLst>
          </a:prstGeom>
          <a:solidFill>
            <a:schemeClr val="accent2"/>
          </a:solidFill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8" name="Google Shape;984;p86"/>
          <p:cNvSpPr/>
          <p:nvPr/>
        </p:nvSpPr>
        <p:spPr>
          <a:xfrm flipH="1" rot="10800000">
            <a:off x="342720" y="4398120"/>
            <a:ext cx="745560" cy="745560"/>
          </a:xfrm>
          <a:prstGeom prst="halfFrame">
            <a:avLst>
              <a:gd name="adj1" fmla="val 21319"/>
              <a:gd name="adj2" fmla="val 21319"/>
            </a:avLst>
          </a:prstGeom>
          <a:solidFill>
            <a:schemeClr val="accent2"/>
          </a:solidFill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609" name="Google Shape;985;p86"/>
          <p:cNvGrpSpPr/>
          <p:nvPr/>
        </p:nvGrpSpPr>
        <p:grpSpPr>
          <a:xfrm>
            <a:off x="85680" y="76320"/>
            <a:ext cx="7808400" cy="5067000"/>
            <a:chOff x="85680" y="76320"/>
            <a:chExt cx="7808400" cy="5067000"/>
          </a:xfrm>
        </p:grpSpPr>
        <p:cxnSp>
          <p:nvCxnSpPr>
            <p:cNvPr id="610" name="Google Shape;986;p86"/>
            <p:cNvCxnSpPr/>
            <p:nvPr/>
          </p:nvCxnSpPr>
          <p:spPr>
            <a:xfrm flipH="1">
              <a:off x="85680" y="85680"/>
              <a:ext cx="780876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611" name="Google Shape;987;p86"/>
            <p:cNvCxnSpPr/>
            <p:nvPr/>
          </p:nvCxnSpPr>
          <p:spPr>
            <a:xfrm flipV="1">
              <a:off x="85680" y="76320"/>
              <a:ext cx="360" cy="5067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grpSp>
        <p:nvGrpSpPr>
          <p:cNvPr id="612" name="Google Shape;988;p86"/>
          <p:cNvGrpSpPr/>
          <p:nvPr/>
        </p:nvGrpSpPr>
        <p:grpSpPr>
          <a:xfrm>
            <a:off x="171360" y="162000"/>
            <a:ext cx="7722720" cy="4981320"/>
            <a:chOff x="171360" y="162000"/>
            <a:chExt cx="7722720" cy="4981320"/>
          </a:xfrm>
        </p:grpSpPr>
        <p:cxnSp>
          <p:nvCxnSpPr>
            <p:cNvPr id="613" name="Google Shape;989;p86"/>
            <p:cNvCxnSpPr/>
            <p:nvPr/>
          </p:nvCxnSpPr>
          <p:spPr>
            <a:xfrm flipH="1">
              <a:off x="171360" y="171360"/>
              <a:ext cx="772308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614" name="Google Shape;990;p86"/>
            <p:cNvCxnSpPr/>
            <p:nvPr/>
          </p:nvCxnSpPr>
          <p:spPr>
            <a:xfrm flipV="1">
              <a:off x="171360" y="162000"/>
              <a:ext cx="360" cy="498168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grpSp>
        <p:nvGrpSpPr>
          <p:cNvPr id="615" name="Google Shape;991;p86"/>
          <p:cNvGrpSpPr/>
          <p:nvPr/>
        </p:nvGrpSpPr>
        <p:grpSpPr>
          <a:xfrm>
            <a:off x="257400" y="247680"/>
            <a:ext cx="7636680" cy="4895640"/>
            <a:chOff x="257400" y="247680"/>
            <a:chExt cx="7636680" cy="4895640"/>
          </a:xfrm>
        </p:grpSpPr>
        <p:cxnSp>
          <p:nvCxnSpPr>
            <p:cNvPr id="616" name="Google Shape;992;p86"/>
            <p:cNvCxnSpPr/>
            <p:nvPr/>
          </p:nvCxnSpPr>
          <p:spPr>
            <a:xfrm flipH="1">
              <a:off x="257400" y="257400"/>
              <a:ext cx="763704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617" name="Google Shape;993;p86"/>
            <p:cNvCxnSpPr/>
            <p:nvPr/>
          </p:nvCxnSpPr>
          <p:spPr>
            <a:xfrm flipV="1">
              <a:off x="257400" y="247680"/>
              <a:ext cx="360" cy="489600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sp>
        <p:nvSpPr>
          <p:cNvPr id="618" name="PlaceHolder 1"/>
          <p:cNvSpPr>
            <a:spLocks noGrp="1"/>
          </p:cNvSpPr>
          <p:nvPr>
            <p:ph type="title"/>
          </p:nvPr>
        </p:nvSpPr>
        <p:spPr>
          <a:xfrm>
            <a:off x="1375920" y="1703160"/>
            <a:ext cx="5485320" cy="1737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9" name="Google Shape;995;p86"/>
          <p:cNvSpPr/>
          <p:nvPr/>
        </p:nvSpPr>
        <p:spPr>
          <a:xfrm rot="10800000">
            <a:off x="7894440" y="360"/>
            <a:ext cx="1249560" cy="5143320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20" name="Google Shape;996;p86"/>
          <p:cNvSpPr/>
          <p:nvPr/>
        </p:nvSpPr>
        <p:spPr>
          <a:xfrm rot="10800000">
            <a:off x="8151840" y="167760"/>
            <a:ext cx="735120" cy="1890360"/>
          </a:xfrm>
          <a:prstGeom prst="plaque">
            <a:avLst>
              <a:gd name="adj" fmla="val 2394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1" name="Google Shape;997;p86"/>
          <p:cNvSpPr/>
          <p:nvPr/>
        </p:nvSpPr>
        <p:spPr>
          <a:xfrm rot="10800000">
            <a:off x="8151840" y="3088800"/>
            <a:ext cx="735120" cy="1887120"/>
          </a:xfrm>
          <a:prstGeom prst="plaque">
            <a:avLst>
              <a:gd name="adj" fmla="val 2394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2" name="Google Shape;998;p86"/>
          <p:cNvSpPr/>
          <p:nvPr/>
        </p:nvSpPr>
        <p:spPr>
          <a:xfrm rot="10800000">
            <a:off x="7998120" y="2264760"/>
            <a:ext cx="1042200" cy="635400"/>
          </a:xfrm>
          <a:prstGeom prst="hexagon">
            <a:avLst>
              <a:gd name="adj" fmla="val 40849"/>
              <a:gd name="vf" fmla="val 11547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3" name="Google Shape;999;p86"/>
          <p:cNvSpPr/>
          <p:nvPr/>
        </p:nvSpPr>
        <p:spPr>
          <a:xfrm rot="10800000">
            <a:off x="8336520" y="2399760"/>
            <a:ext cx="365400" cy="365400"/>
          </a:xfrm>
          <a:prstGeom prst="diamond">
            <a:avLst/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1"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465;p50"/>
          <p:cNvSpPr/>
          <p:nvPr/>
        </p:nvSpPr>
        <p:spPr>
          <a:xfrm>
            <a:off x="0" y="343080"/>
            <a:ext cx="8800560" cy="48002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26" name="PlaceHolder 1"/>
          <p:cNvSpPr>
            <a:spLocks noGrp="1"/>
          </p:cNvSpPr>
          <p:nvPr>
            <p:ph type="sldNum" idx="16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25255CD-E8B6-412B-A9DF-DC037D164579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7" name="Google Shape;468;p50"/>
          <p:cNvSpPr/>
          <p:nvPr/>
        </p:nvSpPr>
        <p:spPr>
          <a:xfrm>
            <a:off x="0" y="0"/>
            <a:ext cx="1249560" cy="5143320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28" name="Google Shape;469;p50"/>
          <p:cNvSpPr/>
          <p:nvPr/>
        </p:nvSpPr>
        <p:spPr>
          <a:xfrm>
            <a:off x="257040" y="3085560"/>
            <a:ext cx="735120" cy="1890360"/>
          </a:xfrm>
          <a:prstGeom prst="plaque">
            <a:avLst>
              <a:gd name="adj" fmla="val 2394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9" name="Google Shape;470;p50"/>
          <p:cNvSpPr/>
          <p:nvPr/>
        </p:nvSpPr>
        <p:spPr>
          <a:xfrm>
            <a:off x="257040" y="167400"/>
            <a:ext cx="735120" cy="1887120"/>
          </a:xfrm>
          <a:prstGeom prst="plaque">
            <a:avLst>
              <a:gd name="adj" fmla="val 2394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0" name="Google Shape;471;p50"/>
          <p:cNvSpPr/>
          <p:nvPr/>
        </p:nvSpPr>
        <p:spPr>
          <a:xfrm>
            <a:off x="103680" y="2243160"/>
            <a:ext cx="1042200" cy="635400"/>
          </a:xfrm>
          <a:prstGeom prst="hexagon">
            <a:avLst>
              <a:gd name="adj" fmla="val 40849"/>
              <a:gd name="vf" fmla="val 115470"/>
            </a:avLst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1" name="Google Shape;472;p50"/>
          <p:cNvSpPr/>
          <p:nvPr/>
        </p:nvSpPr>
        <p:spPr>
          <a:xfrm>
            <a:off x="442080" y="2378160"/>
            <a:ext cx="365400" cy="365400"/>
          </a:xfrm>
          <a:prstGeom prst="diamond">
            <a:avLst/>
          </a:prstGeom>
          <a:noFill/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2" name="Google Shape;473;p50"/>
          <p:cNvSpPr/>
          <p:nvPr/>
        </p:nvSpPr>
        <p:spPr>
          <a:xfrm rot="5400000">
            <a:off x="8055360" y="342720"/>
            <a:ext cx="745560" cy="745560"/>
          </a:xfrm>
          <a:prstGeom prst="halfFrame">
            <a:avLst>
              <a:gd name="adj1" fmla="val 21319"/>
              <a:gd name="adj2" fmla="val 21319"/>
            </a:avLst>
          </a:prstGeom>
          <a:solidFill>
            <a:schemeClr val="accent2"/>
          </a:solidFill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3" name="Google Shape;474;p50"/>
          <p:cNvSpPr/>
          <p:nvPr/>
        </p:nvSpPr>
        <p:spPr>
          <a:xfrm rot="10800000">
            <a:off x="8055360" y="4398120"/>
            <a:ext cx="745560" cy="745560"/>
          </a:xfrm>
          <a:prstGeom prst="halfFrame">
            <a:avLst>
              <a:gd name="adj1" fmla="val 21319"/>
              <a:gd name="adj2" fmla="val 21319"/>
            </a:avLst>
          </a:prstGeom>
          <a:solidFill>
            <a:schemeClr val="accent2"/>
          </a:solidFill>
          <a:ln w="19050">
            <a:solidFill>
              <a:srgbClr val="d8b77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634" name="Google Shape;475;p50"/>
          <p:cNvGrpSpPr/>
          <p:nvPr/>
        </p:nvGrpSpPr>
        <p:grpSpPr>
          <a:xfrm>
            <a:off x="1249560" y="76320"/>
            <a:ext cx="7808400" cy="5067000"/>
            <a:chOff x="1249560" y="76320"/>
            <a:chExt cx="7808400" cy="5067000"/>
          </a:xfrm>
        </p:grpSpPr>
        <p:cxnSp>
          <p:nvCxnSpPr>
            <p:cNvPr id="635" name="Google Shape;476;p50"/>
            <p:cNvCxnSpPr/>
            <p:nvPr/>
          </p:nvCxnSpPr>
          <p:spPr>
            <a:xfrm>
              <a:off x="1249560" y="85680"/>
              <a:ext cx="780876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636" name="Google Shape;477;p50"/>
            <p:cNvCxnSpPr/>
            <p:nvPr/>
          </p:nvCxnSpPr>
          <p:spPr>
            <a:xfrm flipV="1">
              <a:off x="9057960" y="76320"/>
              <a:ext cx="360" cy="5067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grpSp>
        <p:nvGrpSpPr>
          <p:cNvPr id="637" name="Google Shape;478;p50"/>
          <p:cNvGrpSpPr/>
          <p:nvPr/>
        </p:nvGrpSpPr>
        <p:grpSpPr>
          <a:xfrm>
            <a:off x="1249560" y="162000"/>
            <a:ext cx="7722720" cy="4981320"/>
            <a:chOff x="1249560" y="162000"/>
            <a:chExt cx="7722720" cy="4981320"/>
          </a:xfrm>
        </p:grpSpPr>
        <p:cxnSp>
          <p:nvCxnSpPr>
            <p:cNvPr id="638" name="Google Shape;479;p50"/>
            <p:cNvCxnSpPr/>
            <p:nvPr/>
          </p:nvCxnSpPr>
          <p:spPr>
            <a:xfrm>
              <a:off x="1249560" y="171360"/>
              <a:ext cx="772308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639" name="Google Shape;480;p50"/>
            <p:cNvCxnSpPr/>
            <p:nvPr/>
          </p:nvCxnSpPr>
          <p:spPr>
            <a:xfrm flipV="1">
              <a:off x="8972280" y="162000"/>
              <a:ext cx="360" cy="498168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grpSp>
        <p:nvGrpSpPr>
          <p:cNvPr id="640" name="Google Shape;481;p50"/>
          <p:cNvGrpSpPr/>
          <p:nvPr/>
        </p:nvGrpSpPr>
        <p:grpSpPr>
          <a:xfrm>
            <a:off x="1249560" y="247680"/>
            <a:ext cx="7637040" cy="4895640"/>
            <a:chOff x="1249560" y="247680"/>
            <a:chExt cx="7637040" cy="4895640"/>
          </a:xfrm>
        </p:grpSpPr>
        <p:cxnSp>
          <p:nvCxnSpPr>
            <p:cNvPr id="641" name="Google Shape;482;p50"/>
            <p:cNvCxnSpPr/>
            <p:nvPr/>
          </p:nvCxnSpPr>
          <p:spPr>
            <a:xfrm>
              <a:off x="1249560" y="257400"/>
              <a:ext cx="7637400" cy="36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  <p:cxnSp>
          <p:nvCxnSpPr>
            <p:cNvPr id="642" name="Google Shape;483;p50"/>
            <p:cNvCxnSpPr/>
            <p:nvPr/>
          </p:nvCxnSpPr>
          <p:spPr>
            <a:xfrm flipV="1">
              <a:off x="8886240" y="247680"/>
              <a:ext cx="360" cy="4896000"/>
            </a:xfrm>
            <a:prstGeom prst="straightConnector1">
              <a:avLst/>
            </a:prstGeom>
            <a:ln w="19050">
              <a:solidFill>
                <a:srgbClr val="d8b771"/>
              </a:solidFill>
              <a:round/>
            </a:ln>
          </p:spPr>
        </p:cxnSp>
      </p:grpSp>
      <p:sp>
        <p:nvSpPr>
          <p:cNvPr id="643" name="PlaceHolder 2"/>
          <p:cNvSpPr>
            <a:spLocks noGrp="1"/>
          </p:cNvSpPr>
          <p:nvPr>
            <p:ph type="title"/>
          </p:nvPr>
        </p:nvSpPr>
        <p:spPr>
          <a:xfrm>
            <a:off x="2418120" y="1304640"/>
            <a:ext cx="5325120" cy="157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4" name="PlaceHolder 3"/>
          <p:cNvSpPr>
            <a:spLocks noGrp="1"/>
          </p:cNvSpPr>
          <p:nvPr>
            <p:ph type="body"/>
          </p:nvPr>
        </p:nvSpPr>
        <p:spPr>
          <a:xfrm>
            <a:off x="2418120" y="4033800"/>
            <a:ext cx="2197800" cy="862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5" name="PlaceHolder 4"/>
          <p:cNvSpPr>
            <a:spLocks noGrp="1"/>
          </p:cNvSpPr>
          <p:nvPr>
            <p:ph type="body"/>
          </p:nvPr>
        </p:nvSpPr>
        <p:spPr>
          <a:xfrm>
            <a:off x="5545440" y="4033800"/>
            <a:ext cx="2197800" cy="862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3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560;p55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288" name="Google Shape;561;p55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" name="Google Shape;562;p55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" name="Google Shape;563;p55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91" name="Google Shape;564;p55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9ACD833-4161-4347-A416-D079412E8252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1712880" y="1103760"/>
            <a:ext cx="6973920" cy="293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568;p56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294" name="Google Shape;569;p56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" name="Google Shape;570;p56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" name="Google Shape;571;p56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97" name="Google Shape;572;p56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BF2839C-9122-4538-9437-0B2FF7F8BEBB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98" name="Google Shape;573;p56"/>
          <p:cNvGrpSpPr/>
          <p:nvPr/>
        </p:nvGrpSpPr>
        <p:grpSpPr>
          <a:xfrm>
            <a:off x="352440" y="0"/>
            <a:ext cx="639720" cy="4082040"/>
            <a:chOff x="352440" y="0"/>
            <a:chExt cx="639720" cy="4082040"/>
          </a:xfrm>
        </p:grpSpPr>
        <p:sp>
          <p:nvSpPr>
            <p:cNvPr id="299" name="Google Shape;574;p56"/>
            <p:cNvSpPr/>
            <p:nvPr/>
          </p:nvSpPr>
          <p:spPr>
            <a:xfrm rot="16200000">
              <a:off x="-12960" y="3096360"/>
              <a:ext cx="1371240" cy="600120"/>
            </a:xfrm>
            <a:prstGeom prst="chevron">
              <a:avLst>
                <a:gd name="adj" fmla="val 20755"/>
              </a:avLst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" name="Google Shape;575;p56"/>
            <p:cNvSpPr/>
            <p:nvPr/>
          </p:nvSpPr>
          <p:spPr>
            <a:xfrm>
              <a:off x="352440" y="0"/>
              <a:ext cx="639720" cy="345708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1712880" y="1103760"/>
            <a:ext cx="6973920" cy="293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_2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148;p14" descr=""/>
          <p:cNvPicPr/>
          <p:nvPr/>
        </p:nvPicPr>
        <p:blipFill>
          <a:blip r:embed="rId2"/>
          <a:srcRect l="0" t="23214" r="0" b="0"/>
          <a:stretch/>
        </p:blipFill>
        <p:spPr>
          <a:xfrm>
            <a:off x="1618560" y="0"/>
            <a:ext cx="3240720" cy="2488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Google Shape;149;p14"/>
          <p:cNvSpPr/>
          <p:nvPr/>
        </p:nvSpPr>
        <p:spPr>
          <a:xfrm rot="5400000">
            <a:off x="-3986280" y="1159560"/>
            <a:ext cx="7977960" cy="7977960"/>
          </a:xfrm>
          <a:prstGeom prst="pie">
            <a:avLst>
              <a:gd name="adj1" fmla="val 10792592"/>
              <a:gd name="adj2" fmla="val 16198514"/>
            </a:avLst>
          </a:prstGeom>
          <a:gradFill rotWithShape="0">
            <a:gsLst>
              <a:gs pos="0">
                <a:srgbClr val="1f1f1f"/>
              </a:gs>
              <a:gs pos="36000">
                <a:srgbClr val="1f1f1f"/>
              </a:gs>
              <a:gs pos="100000">
                <a:srgbClr val="6ad1fa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2" name="Google Shape;150;p14" descr=""/>
          <p:cNvPicPr/>
          <p:nvPr/>
        </p:nvPicPr>
        <p:blipFill>
          <a:blip r:embed="rId3"/>
          <a:srcRect l="0" t="0" r="37758" b="0"/>
          <a:stretch/>
        </p:blipFill>
        <p:spPr>
          <a:xfrm rot="10800000">
            <a:off x="360" y="921960"/>
            <a:ext cx="2484720" cy="3992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sldNum" idx="3"/>
          </p:nvPr>
        </p:nvSpPr>
        <p:spPr>
          <a:xfrm>
            <a:off x="6080760" y="3995640"/>
            <a:ext cx="2834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Month </a:t>
            </a:r>
            <a:r>
              <a:rPr b="0" lang="en" sz="6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🞹</a:t>
            </a:r>
            <a:r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 Year </a:t>
            </a:r>
            <a:r>
              <a:rPr b="0" lang="en" sz="6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🞹</a:t>
            </a:r>
            <a:r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 </a:t>
            </a:r>
            <a:fld id="{0145837A-748D-4B41-A799-2A284F36E7AC}" type="slidenum"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618800" y="1647000"/>
            <a:ext cx="4296240" cy="30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title"/>
          </p:nvPr>
        </p:nvSpPr>
        <p:spPr>
          <a:xfrm>
            <a:off x="4618800" y="228600"/>
            <a:ext cx="4296240" cy="103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" name="Google Shape;154;p14"/>
          <p:cNvSpPr/>
          <p:nvPr/>
        </p:nvSpPr>
        <p:spPr>
          <a:xfrm>
            <a:off x="0" y="0"/>
            <a:ext cx="4296240" cy="4588200"/>
          </a:xfrm>
          <a:custGeom>
            <a:avLst/>
            <a:gdLst>
              <a:gd name="textAreaLeft" fmla="*/ 0 w 4296240"/>
              <a:gd name="textAreaRight" fmla="*/ 4296600 w 4296240"/>
              <a:gd name="textAreaTop" fmla="*/ 0 h 4588200"/>
              <a:gd name="textAreaBottom" fmla="*/ 4588560 h 4588200"/>
            </a:gdLst>
            <a:ahLst/>
            <a:rect l="textAreaLeft" t="textAreaTop" r="textAreaRight" b="textAreaBottom"/>
            <a:pathLst>
              <a:path w="136811" h="146112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313920" y="460440"/>
            <a:ext cx="3702600" cy="413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Google Shape;156;p14"/>
          <p:cNvSpPr/>
          <p:nvPr/>
        </p:nvSpPr>
        <p:spPr>
          <a:xfrm>
            <a:off x="-1800" y="0"/>
            <a:ext cx="1834200" cy="1065960"/>
          </a:xfrm>
          <a:custGeom>
            <a:avLst/>
            <a:gdLst>
              <a:gd name="textAreaLeft" fmla="*/ 0 w 1834200"/>
              <a:gd name="textAreaRight" fmla="*/ 1834560 w 1834200"/>
              <a:gd name="textAreaTop" fmla="*/ 0 h 1065960"/>
              <a:gd name="textAreaBottom" fmla="*/ 1066320 h 1065960"/>
            </a:gdLst>
            <a:ahLst/>
            <a:rect l="textAreaLeft" t="textAreaTop" r="textAreaRight" b="textAreaBottom"/>
            <a:pathLst>
              <a:path w="59978" h="34863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Google Shape;157;p14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E9506C4-CDD4-48EE-BE57-B2C3BF5B103F}" type="slidenum">
              <a:rPr b="0" lang="en" sz="700" strike="noStrike" u="none">
                <a:solidFill>
                  <a:schemeClr val="dk1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2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578;p57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03" name="Google Shape;579;p57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" name="Google Shape;580;p57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" name="Google Shape;581;p57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06" name="Google Shape;582;p57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27A51507-F3E0-4834-8D1F-BE290887B8F9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311760" y="1555200"/>
            <a:ext cx="2896560" cy="231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2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585;p58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09" name="Google Shape;586;p58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" name="Google Shape;587;p58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" name="Google Shape;588;p58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12" name="Google Shape;589;p58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200D453F-586C-4235-8DC9-909E741FF532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13" name="PlaceHolder 1"/>
          <p:cNvSpPr>
            <a:spLocks noGrp="1"/>
          </p:cNvSpPr>
          <p:nvPr>
            <p:ph type="body"/>
          </p:nvPr>
        </p:nvSpPr>
        <p:spPr>
          <a:xfrm>
            <a:off x="5952960" y="2192400"/>
            <a:ext cx="2923920" cy="75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title"/>
          </p:nvPr>
        </p:nvSpPr>
        <p:spPr>
          <a:xfrm>
            <a:off x="457200" y="1106280"/>
            <a:ext cx="4794120" cy="308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20000" strike="noStrike" u="none">
                <a:solidFill>
                  <a:schemeClr val="dk1"/>
                </a:solidFill>
                <a:effectLst/>
                <a:uFillTx/>
                <a:latin typeface="STIX Two Text SemiBold"/>
                <a:ea typeface="STIX Two Text SemiBold"/>
              </a:rPr>
              <a:t>xx%</a:t>
            </a:r>
            <a:endParaRPr b="0" lang="en-US" sz="20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2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595;p59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16" name="Google Shape;596;p59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" name="Google Shape;597;p59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" name="Google Shape;598;p59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19" name="Google Shape;599;p59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69C7AF19-C63C-4FDA-A5D8-CA0EA3520D7A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457200" y="1106280"/>
            <a:ext cx="4794120" cy="308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20000" strike="noStrike" u="none">
                <a:solidFill>
                  <a:schemeClr val="dk1"/>
                </a:solidFill>
                <a:effectLst/>
                <a:uFillTx/>
                <a:latin typeface="STIX Two Text SemiBold"/>
                <a:ea typeface="STIX Two Text SemiBold"/>
              </a:rPr>
              <a:t>xx%</a:t>
            </a:r>
            <a:endParaRPr b="0" lang="en-US" sz="20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5952960" y="2192400"/>
            <a:ext cx="2923920" cy="75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Outline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xt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li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603;p60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23" name="Google Shape;604;p60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" name="Google Shape;605;p60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" name="Google Shape;606;p60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26" name="Google Shape;607;p60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7E697198-DB45-4B8E-88D8-38BF51424A39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829400" y="2249280"/>
            <a:ext cx="3849120" cy="715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4829400" y="3077640"/>
            <a:ext cx="3849120" cy="1379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457200" y="685800"/>
            <a:ext cx="3755160" cy="3771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615;p61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31" name="Google Shape;616;p61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" name="Google Shape;617;p61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" name="Google Shape;618;p61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34" name="Google Shape;619;p61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F661F4E1-43D2-45FD-900F-A54F282F16A7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4829400" y="685800"/>
            <a:ext cx="3849120" cy="1379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4829400" y="3077640"/>
            <a:ext cx="3849120" cy="1379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7" name="PlaceHolder 3"/>
          <p:cNvSpPr>
            <a:spLocks noGrp="1"/>
          </p:cNvSpPr>
          <p:nvPr>
            <p:ph type="body"/>
          </p:nvPr>
        </p:nvSpPr>
        <p:spPr>
          <a:xfrm>
            <a:off x="457200" y="685800"/>
            <a:ext cx="3755160" cy="3771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2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624;p62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39" name="Google Shape;625;p62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" name="Google Shape;626;p62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" name="Google Shape;627;p62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42" name="Google Shape;628;p62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41B90BC5-3159-443C-9157-932C0A982F50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43" name="PlaceHolder 1"/>
          <p:cNvSpPr>
            <a:spLocks noGrp="1"/>
          </p:cNvSpPr>
          <p:nvPr>
            <p:ph type="body"/>
          </p:nvPr>
        </p:nvSpPr>
        <p:spPr>
          <a:xfrm>
            <a:off x="4931280" y="685800"/>
            <a:ext cx="3755160" cy="3771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 type="title"/>
          </p:nvPr>
        </p:nvSpPr>
        <p:spPr>
          <a:xfrm>
            <a:off x="311760" y="1555200"/>
            <a:ext cx="2896560" cy="231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632;p63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46" name="Google Shape;633;p63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" name="Google Shape;634;p63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" name="Google Shape;635;p63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49" name="Google Shape;636;p63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A256B348-58F7-4B5C-A722-340AF16BB967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50" name="Google Shape;639;p63"/>
          <p:cNvGrpSpPr/>
          <p:nvPr/>
        </p:nvGrpSpPr>
        <p:grpSpPr>
          <a:xfrm>
            <a:off x="3560040" y="0"/>
            <a:ext cx="664200" cy="4444200"/>
            <a:chOff x="3560040" y="0"/>
            <a:chExt cx="664200" cy="4444200"/>
          </a:xfrm>
        </p:grpSpPr>
        <p:sp>
          <p:nvSpPr>
            <p:cNvPr id="351" name="Google Shape;640;p63"/>
            <p:cNvSpPr/>
            <p:nvPr/>
          </p:nvSpPr>
          <p:spPr>
            <a:xfrm rot="16200000">
              <a:off x="3206520" y="3426480"/>
              <a:ext cx="1371240" cy="664200"/>
            </a:xfrm>
            <a:prstGeom prst="chevron">
              <a:avLst>
                <a:gd name="adj" fmla="val 20755"/>
              </a:avLst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" name="Google Shape;641;p63"/>
            <p:cNvSpPr/>
            <p:nvPr/>
          </p:nvSpPr>
          <p:spPr>
            <a:xfrm>
              <a:off x="3572280" y="0"/>
              <a:ext cx="639720" cy="382536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53" name="PlaceHolder 1"/>
          <p:cNvSpPr>
            <a:spLocks noGrp="1"/>
          </p:cNvSpPr>
          <p:nvPr>
            <p:ph type="body"/>
          </p:nvPr>
        </p:nvSpPr>
        <p:spPr>
          <a:xfrm>
            <a:off x="4829400" y="999000"/>
            <a:ext cx="3764520" cy="87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4829400" y="2249640"/>
            <a:ext cx="3764520" cy="87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4829400" y="3505680"/>
            <a:ext cx="3764520" cy="87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 type="title"/>
          </p:nvPr>
        </p:nvSpPr>
        <p:spPr>
          <a:xfrm>
            <a:off x="352440" y="2171880"/>
            <a:ext cx="321948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_4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650;p64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58" name="Google Shape;651;p64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" name="Google Shape;652;p64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" name="Google Shape;653;p64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61" name="Google Shape;654;p64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AEA01711-5EB3-40DF-9BF7-FA316E0CC828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62" name="Google Shape;655;p64"/>
          <p:cNvGrpSpPr/>
          <p:nvPr/>
        </p:nvGrpSpPr>
        <p:grpSpPr>
          <a:xfrm>
            <a:off x="3560040" y="0"/>
            <a:ext cx="664200" cy="4444200"/>
            <a:chOff x="3560040" y="0"/>
            <a:chExt cx="664200" cy="4444200"/>
          </a:xfrm>
        </p:grpSpPr>
        <p:sp>
          <p:nvSpPr>
            <p:cNvPr id="363" name="Google Shape;656;p64"/>
            <p:cNvSpPr/>
            <p:nvPr/>
          </p:nvSpPr>
          <p:spPr>
            <a:xfrm rot="16200000">
              <a:off x="3206520" y="3426480"/>
              <a:ext cx="1371240" cy="664200"/>
            </a:xfrm>
            <a:prstGeom prst="chevron">
              <a:avLst>
                <a:gd name="adj" fmla="val 20755"/>
              </a:avLst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" name="Google Shape;657;p64"/>
            <p:cNvSpPr/>
            <p:nvPr/>
          </p:nvSpPr>
          <p:spPr>
            <a:xfrm>
              <a:off x="3572280" y="0"/>
              <a:ext cx="639720" cy="382536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65" name="PlaceHolder 1"/>
          <p:cNvSpPr>
            <a:spLocks noGrp="1"/>
          </p:cNvSpPr>
          <p:nvPr>
            <p:ph type="body"/>
          </p:nvPr>
        </p:nvSpPr>
        <p:spPr>
          <a:xfrm>
            <a:off x="4829400" y="999000"/>
            <a:ext cx="3764520" cy="87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4829400" y="2249640"/>
            <a:ext cx="3764520" cy="87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4829400" y="3505680"/>
            <a:ext cx="3764520" cy="87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Outline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xt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li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 type="title"/>
          </p:nvPr>
        </p:nvSpPr>
        <p:spPr>
          <a:xfrm>
            <a:off x="311760" y="1555200"/>
            <a:ext cx="2896560" cy="231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_3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666;p65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73" name="Google Shape;667;p65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" name="Google Shape;668;p65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" name="Google Shape;669;p65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76" name="Google Shape;670;p65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6A01662C-C31C-494A-9B09-A3F7760E0D1F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77" name="PlaceHolder 1"/>
          <p:cNvSpPr>
            <a:spLocks noGrp="1"/>
          </p:cNvSpPr>
          <p:nvPr>
            <p:ph type="body"/>
          </p:nvPr>
        </p:nvSpPr>
        <p:spPr>
          <a:xfrm>
            <a:off x="4829400" y="1972080"/>
            <a:ext cx="3764520" cy="6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378" name="Google Shape;673;p65"/>
          <p:cNvGrpSpPr/>
          <p:nvPr/>
        </p:nvGrpSpPr>
        <p:grpSpPr>
          <a:xfrm>
            <a:off x="3560040" y="0"/>
            <a:ext cx="664200" cy="4444200"/>
            <a:chOff x="3560040" y="0"/>
            <a:chExt cx="664200" cy="4444200"/>
          </a:xfrm>
        </p:grpSpPr>
        <p:sp>
          <p:nvSpPr>
            <p:cNvPr id="379" name="Google Shape;674;p65"/>
            <p:cNvSpPr/>
            <p:nvPr/>
          </p:nvSpPr>
          <p:spPr>
            <a:xfrm rot="16200000">
              <a:off x="3206520" y="3426480"/>
              <a:ext cx="1371240" cy="664200"/>
            </a:xfrm>
            <a:prstGeom prst="chevron">
              <a:avLst>
                <a:gd name="adj" fmla="val 20755"/>
              </a:avLst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" name="Google Shape;675;p65"/>
            <p:cNvSpPr/>
            <p:nvPr/>
          </p:nvSpPr>
          <p:spPr>
            <a:xfrm>
              <a:off x="3572280" y="0"/>
              <a:ext cx="639720" cy="382536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4829400" y="999000"/>
            <a:ext cx="3764520" cy="6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2" name="PlaceHolder 3"/>
          <p:cNvSpPr>
            <a:spLocks noGrp="1"/>
          </p:cNvSpPr>
          <p:nvPr>
            <p:ph type="body"/>
          </p:nvPr>
        </p:nvSpPr>
        <p:spPr>
          <a:xfrm>
            <a:off x="4829400" y="2945520"/>
            <a:ext cx="3764520" cy="6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3" name="PlaceHolder 4"/>
          <p:cNvSpPr>
            <a:spLocks noGrp="1"/>
          </p:cNvSpPr>
          <p:nvPr>
            <p:ph type="body"/>
          </p:nvPr>
        </p:nvSpPr>
        <p:spPr>
          <a:xfrm>
            <a:off x="4829400" y="3918960"/>
            <a:ext cx="3764520" cy="6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4" name="PlaceHolder 5"/>
          <p:cNvSpPr>
            <a:spLocks noGrp="1"/>
          </p:cNvSpPr>
          <p:nvPr>
            <p:ph type="title"/>
          </p:nvPr>
        </p:nvSpPr>
        <p:spPr>
          <a:xfrm>
            <a:off x="311760" y="1555200"/>
            <a:ext cx="2896560" cy="231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" name="Google Shape;684;p66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86" name="Google Shape;685;p66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7" name="Google Shape;686;p66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8" name="Google Shape;687;p66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89" name="Google Shape;688;p66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8EBC263-E439-4E8C-B13A-B733CE156BF9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90" name="Google Shape;689;p66"/>
          <p:cNvGrpSpPr/>
          <p:nvPr/>
        </p:nvGrpSpPr>
        <p:grpSpPr>
          <a:xfrm>
            <a:off x="3560040" y="0"/>
            <a:ext cx="664200" cy="4444200"/>
            <a:chOff x="3560040" y="0"/>
            <a:chExt cx="664200" cy="4444200"/>
          </a:xfrm>
        </p:grpSpPr>
        <p:sp>
          <p:nvSpPr>
            <p:cNvPr id="391" name="Google Shape;690;p66"/>
            <p:cNvSpPr/>
            <p:nvPr/>
          </p:nvSpPr>
          <p:spPr>
            <a:xfrm rot="16200000">
              <a:off x="3206520" y="3426480"/>
              <a:ext cx="1371240" cy="664200"/>
            </a:xfrm>
            <a:prstGeom prst="chevron">
              <a:avLst>
                <a:gd name="adj" fmla="val 20755"/>
              </a:avLst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2" name="Google Shape;691;p66"/>
            <p:cNvSpPr/>
            <p:nvPr/>
          </p:nvSpPr>
          <p:spPr>
            <a:xfrm>
              <a:off x="3572280" y="0"/>
              <a:ext cx="639720" cy="382536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93" name="PlaceHolder 1"/>
          <p:cNvSpPr>
            <a:spLocks noGrp="1"/>
          </p:cNvSpPr>
          <p:nvPr>
            <p:ph type="body"/>
          </p:nvPr>
        </p:nvSpPr>
        <p:spPr>
          <a:xfrm>
            <a:off x="4829400" y="999000"/>
            <a:ext cx="3764520" cy="1428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4" name="PlaceHolder 2"/>
          <p:cNvSpPr>
            <a:spLocks noGrp="1"/>
          </p:cNvSpPr>
          <p:nvPr>
            <p:ph type="body"/>
          </p:nvPr>
        </p:nvSpPr>
        <p:spPr>
          <a:xfrm>
            <a:off x="4829400" y="2802600"/>
            <a:ext cx="3764520" cy="1428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5" name="PlaceHolder 3"/>
          <p:cNvSpPr>
            <a:spLocks noGrp="1"/>
          </p:cNvSpPr>
          <p:nvPr>
            <p:ph type="title"/>
          </p:nvPr>
        </p:nvSpPr>
        <p:spPr>
          <a:xfrm>
            <a:off x="311760" y="1555200"/>
            <a:ext cx="2896560" cy="231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_2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160;p15" descr=""/>
          <p:cNvPicPr/>
          <p:nvPr/>
        </p:nvPicPr>
        <p:blipFill>
          <a:blip r:embed="rId2"/>
          <a:srcRect l="0" t="0" r="0" b="50885"/>
          <a:stretch/>
        </p:blipFill>
        <p:spPr>
          <a:xfrm rot="10800000">
            <a:off x="4511880" y="-4680"/>
            <a:ext cx="3254760" cy="1598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" name="Google Shape;161;p15"/>
          <p:cNvSpPr/>
          <p:nvPr/>
        </p:nvSpPr>
        <p:spPr>
          <a:xfrm>
            <a:off x="5160600" y="1163520"/>
            <a:ext cx="7977960" cy="7977960"/>
          </a:xfrm>
          <a:prstGeom prst="pie">
            <a:avLst>
              <a:gd name="adj1" fmla="val 10792592"/>
              <a:gd name="adj2" fmla="val 16198514"/>
            </a:avLst>
          </a:prstGeom>
          <a:gradFill rotWithShape="0">
            <a:gsLst>
              <a:gs pos="0">
                <a:srgbClr val="1f1f1f"/>
              </a:gs>
              <a:gs pos="36000">
                <a:srgbClr val="1f1f1f"/>
              </a:gs>
              <a:gs pos="100000">
                <a:srgbClr val="6ad1fa"/>
              </a:gs>
            </a:gsLst>
            <a:lin ang="27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2" name="Google Shape;162;p15" descr=""/>
          <p:cNvPicPr/>
          <p:nvPr/>
        </p:nvPicPr>
        <p:blipFill>
          <a:blip r:embed="rId3"/>
          <a:srcRect l="0" t="39962" r="0" b="0"/>
          <a:stretch/>
        </p:blipFill>
        <p:spPr>
          <a:xfrm rot="10800000">
            <a:off x="4411080" y="2763360"/>
            <a:ext cx="3992400" cy="2396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" name="Google Shape;163;p15"/>
          <p:cNvSpPr/>
          <p:nvPr/>
        </p:nvSpPr>
        <p:spPr>
          <a:xfrm>
            <a:off x="5269680" y="0"/>
            <a:ext cx="3873960" cy="2437920"/>
          </a:xfrm>
          <a:custGeom>
            <a:avLst/>
            <a:gdLst>
              <a:gd name="textAreaLeft" fmla="*/ 0 w 3873960"/>
              <a:gd name="textAreaRight" fmla="*/ 3874320 w 3873960"/>
              <a:gd name="textAreaTop" fmla="*/ 0 h 2437920"/>
              <a:gd name="textAreaBottom" fmla="*/ 2438280 h 2437920"/>
            </a:gdLst>
            <a:ahLst/>
            <a:rect l="textAreaLeft" t="textAreaTop" r="textAreaRight" b="textAreaBottom"/>
            <a:pathLst>
              <a:path w="121072" h="76200">
                <a:moveTo>
                  <a:pt x="0" y="0"/>
                </a:moveTo>
                <a:lnTo>
                  <a:pt x="1675" y="2456"/>
                </a:lnTo>
                <a:lnTo>
                  <a:pt x="3349" y="4800"/>
                </a:lnTo>
                <a:lnTo>
                  <a:pt x="4837" y="6883"/>
                </a:lnTo>
                <a:lnTo>
                  <a:pt x="6363" y="8930"/>
                </a:lnTo>
                <a:lnTo>
                  <a:pt x="7851" y="10902"/>
                </a:lnTo>
                <a:lnTo>
                  <a:pt x="9377" y="12874"/>
                </a:lnTo>
                <a:lnTo>
                  <a:pt x="10902" y="14771"/>
                </a:lnTo>
                <a:lnTo>
                  <a:pt x="12427" y="16594"/>
                </a:lnTo>
                <a:lnTo>
                  <a:pt x="13953" y="18417"/>
                </a:lnTo>
                <a:lnTo>
                  <a:pt x="15478" y="20166"/>
                </a:lnTo>
                <a:lnTo>
                  <a:pt x="17004" y="21878"/>
                </a:lnTo>
                <a:lnTo>
                  <a:pt x="18529" y="23552"/>
                </a:lnTo>
                <a:lnTo>
                  <a:pt x="20092" y="25189"/>
                </a:lnTo>
                <a:lnTo>
                  <a:pt x="21618" y="26752"/>
                </a:lnTo>
                <a:lnTo>
                  <a:pt x="23180" y="28277"/>
                </a:lnTo>
                <a:lnTo>
                  <a:pt x="24706" y="29766"/>
                </a:lnTo>
                <a:lnTo>
                  <a:pt x="26268" y="31179"/>
                </a:lnTo>
                <a:lnTo>
                  <a:pt x="27794" y="32556"/>
                </a:lnTo>
                <a:lnTo>
                  <a:pt x="29208" y="33784"/>
                </a:lnTo>
                <a:lnTo>
                  <a:pt x="30622" y="34975"/>
                </a:lnTo>
                <a:lnTo>
                  <a:pt x="32036" y="36091"/>
                </a:lnTo>
                <a:lnTo>
                  <a:pt x="33449" y="37170"/>
                </a:lnTo>
                <a:lnTo>
                  <a:pt x="34863" y="38249"/>
                </a:lnTo>
                <a:lnTo>
                  <a:pt x="36277" y="39253"/>
                </a:lnTo>
                <a:lnTo>
                  <a:pt x="37654" y="40221"/>
                </a:lnTo>
                <a:lnTo>
                  <a:pt x="39068" y="41114"/>
                </a:lnTo>
                <a:lnTo>
                  <a:pt x="40482" y="42007"/>
                </a:lnTo>
                <a:lnTo>
                  <a:pt x="41858" y="42825"/>
                </a:lnTo>
                <a:lnTo>
                  <a:pt x="43272" y="43607"/>
                </a:lnTo>
                <a:lnTo>
                  <a:pt x="44649" y="44351"/>
                </a:lnTo>
                <a:lnTo>
                  <a:pt x="46025" y="45058"/>
                </a:lnTo>
                <a:lnTo>
                  <a:pt x="47402" y="45727"/>
                </a:lnTo>
                <a:lnTo>
                  <a:pt x="48779" y="46323"/>
                </a:lnTo>
                <a:lnTo>
                  <a:pt x="50155" y="46918"/>
                </a:lnTo>
                <a:lnTo>
                  <a:pt x="51420" y="47402"/>
                </a:lnTo>
                <a:lnTo>
                  <a:pt x="52685" y="47848"/>
                </a:lnTo>
                <a:lnTo>
                  <a:pt x="53913" y="48220"/>
                </a:lnTo>
                <a:lnTo>
                  <a:pt x="55141" y="48592"/>
                </a:lnTo>
                <a:lnTo>
                  <a:pt x="56369" y="48927"/>
                </a:lnTo>
                <a:lnTo>
                  <a:pt x="57597" y="49225"/>
                </a:lnTo>
                <a:lnTo>
                  <a:pt x="58787" y="49448"/>
                </a:lnTo>
                <a:lnTo>
                  <a:pt x="59978" y="49671"/>
                </a:lnTo>
                <a:lnTo>
                  <a:pt x="61169" y="49820"/>
                </a:lnTo>
                <a:lnTo>
                  <a:pt x="62359" y="49969"/>
                </a:lnTo>
                <a:lnTo>
                  <a:pt x="63513" y="50043"/>
                </a:lnTo>
                <a:lnTo>
                  <a:pt x="64666" y="50081"/>
                </a:lnTo>
                <a:lnTo>
                  <a:pt x="65782" y="50118"/>
                </a:lnTo>
                <a:lnTo>
                  <a:pt x="66936" y="50081"/>
                </a:lnTo>
                <a:lnTo>
                  <a:pt x="68052" y="50006"/>
                </a:lnTo>
                <a:lnTo>
                  <a:pt x="69168" y="49895"/>
                </a:lnTo>
                <a:lnTo>
                  <a:pt x="70210" y="49746"/>
                </a:lnTo>
                <a:lnTo>
                  <a:pt x="71252" y="49560"/>
                </a:lnTo>
                <a:lnTo>
                  <a:pt x="72256" y="49336"/>
                </a:lnTo>
                <a:lnTo>
                  <a:pt x="73261" y="49076"/>
                </a:lnTo>
                <a:lnTo>
                  <a:pt x="74266" y="48778"/>
                </a:lnTo>
                <a:lnTo>
                  <a:pt x="75196" y="48443"/>
                </a:lnTo>
                <a:lnTo>
                  <a:pt x="76163" y="48071"/>
                </a:lnTo>
                <a:lnTo>
                  <a:pt x="77093" y="47699"/>
                </a:lnTo>
                <a:lnTo>
                  <a:pt x="77986" y="47253"/>
                </a:lnTo>
                <a:lnTo>
                  <a:pt x="78842" y="46769"/>
                </a:lnTo>
                <a:lnTo>
                  <a:pt x="79698" y="46285"/>
                </a:lnTo>
                <a:lnTo>
                  <a:pt x="80554" y="45765"/>
                </a:lnTo>
                <a:lnTo>
                  <a:pt x="81372" y="45169"/>
                </a:lnTo>
                <a:lnTo>
                  <a:pt x="82153" y="44574"/>
                </a:lnTo>
                <a:lnTo>
                  <a:pt x="82898" y="43941"/>
                </a:lnTo>
                <a:lnTo>
                  <a:pt x="83642" y="43309"/>
                </a:lnTo>
                <a:lnTo>
                  <a:pt x="84311" y="43979"/>
                </a:lnTo>
                <a:lnTo>
                  <a:pt x="86172" y="45951"/>
                </a:lnTo>
                <a:lnTo>
                  <a:pt x="88107" y="47923"/>
                </a:lnTo>
                <a:lnTo>
                  <a:pt x="90079" y="49895"/>
                </a:lnTo>
                <a:lnTo>
                  <a:pt x="92051" y="51866"/>
                </a:lnTo>
                <a:lnTo>
                  <a:pt x="94134" y="53801"/>
                </a:lnTo>
                <a:lnTo>
                  <a:pt x="96218" y="55773"/>
                </a:lnTo>
                <a:lnTo>
                  <a:pt x="98339" y="57708"/>
                </a:lnTo>
                <a:lnTo>
                  <a:pt x="100497" y="59643"/>
                </a:lnTo>
                <a:lnTo>
                  <a:pt x="102729" y="61577"/>
                </a:lnTo>
                <a:lnTo>
                  <a:pt x="104961" y="63475"/>
                </a:lnTo>
                <a:lnTo>
                  <a:pt x="107268" y="65410"/>
                </a:lnTo>
                <a:lnTo>
                  <a:pt x="109575" y="67307"/>
                </a:lnTo>
                <a:lnTo>
                  <a:pt x="111956" y="69205"/>
                </a:lnTo>
                <a:lnTo>
                  <a:pt x="114338" y="71102"/>
                </a:lnTo>
                <a:lnTo>
                  <a:pt x="116756" y="72963"/>
                </a:lnTo>
                <a:lnTo>
                  <a:pt x="119249" y="74860"/>
                </a:lnTo>
                <a:lnTo>
                  <a:pt x="121072" y="76200"/>
                </a:lnTo>
                <a:lnTo>
                  <a:pt x="121072" y="75456"/>
                </a:lnTo>
                <a:lnTo>
                  <a:pt x="119621" y="74377"/>
                </a:lnTo>
                <a:lnTo>
                  <a:pt x="117128" y="72516"/>
                </a:lnTo>
                <a:lnTo>
                  <a:pt x="114710" y="70619"/>
                </a:lnTo>
                <a:lnTo>
                  <a:pt x="112328" y="68758"/>
                </a:lnTo>
                <a:lnTo>
                  <a:pt x="109947" y="66861"/>
                </a:lnTo>
                <a:lnTo>
                  <a:pt x="107640" y="64963"/>
                </a:lnTo>
                <a:lnTo>
                  <a:pt x="105333" y="63029"/>
                </a:lnTo>
                <a:lnTo>
                  <a:pt x="103101" y="61131"/>
                </a:lnTo>
                <a:lnTo>
                  <a:pt x="100906" y="59196"/>
                </a:lnTo>
                <a:lnTo>
                  <a:pt x="98748" y="57261"/>
                </a:lnTo>
                <a:lnTo>
                  <a:pt x="96627" y="55327"/>
                </a:lnTo>
                <a:lnTo>
                  <a:pt x="94543" y="53392"/>
                </a:lnTo>
                <a:lnTo>
                  <a:pt x="92497" y="51420"/>
                </a:lnTo>
                <a:lnTo>
                  <a:pt x="90488" y="49485"/>
                </a:lnTo>
                <a:lnTo>
                  <a:pt x="88516" y="47513"/>
                </a:lnTo>
                <a:lnTo>
                  <a:pt x="86618" y="45541"/>
                </a:lnTo>
                <a:lnTo>
                  <a:pt x="84721" y="43569"/>
                </a:lnTo>
                <a:lnTo>
                  <a:pt x="84088" y="42900"/>
                </a:lnTo>
                <a:lnTo>
                  <a:pt x="84795" y="42155"/>
                </a:lnTo>
                <a:lnTo>
                  <a:pt x="85465" y="41411"/>
                </a:lnTo>
                <a:lnTo>
                  <a:pt x="86135" y="40667"/>
                </a:lnTo>
                <a:lnTo>
                  <a:pt x="86730" y="39849"/>
                </a:lnTo>
                <a:lnTo>
                  <a:pt x="87325" y="38993"/>
                </a:lnTo>
                <a:lnTo>
                  <a:pt x="87921" y="38137"/>
                </a:lnTo>
                <a:lnTo>
                  <a:pt x="88441" y="37244"/>
                </a:lnTo>
                <a:lnTo>
                  <a:pt x="88962" y="36351"/>
                </a:lnTo>
                <a:lnTo>
                  <a:pt x="89446" y="35384"/>
                </a:lnTo>
                <a:lnTo>
                  <a:pt x="89893" y="34416"/>
                </a:lnTo>
                <a:lnTo>
                  <a:pt x="90339" y="33412"/>
                </a:lnTo>
                <a:lnTo>
                  <a:pt x="90711" y="32407"/>
                </a:lnTo>
                <a:lnTo>
                  <a:pt x="91083" y="31365"/>
                </a:lnTo>
                <a:lnTo>
                  <a:pt x="91418" y="30286"/>
                </a:lnTo>
                <a:lnTo>
                  <a:pt x="91716" y="29170"/>
                </a:lnTo>
                <a:lnTo>
                  <a:pt x="91976" y="28054"/>
                </a:lnTo>
                <a:lnTo>
                  <a:pt x="92125" y="27235"/>
                </a:lnTo>
                <a:lnTo>
                  <a:pt x="92274" y="26380"/>
                </a:lnTo>
                <a:lnTo>
                  <a:pt x="92385" y="25524"/>
                </a:lnTo>
                <a:lnTo>
                  <a:pt x="92460" y="24668"/>
                </a:lnTo>
                <a:lnTo>
                  <a:pt x="92497" y="23812"/>
                </a:lnTo>
                <a:lnTo>
                  <a:pt x="92534" y="22919"/>
                </a:lnTo>
                <a:lnTo>
                  <a:pt x="92534" y="22027"/>
                </a:lnTo>
                <a:lnTo>
                  <a:pt x="92497" y="21134"/>
                </a:lnTo>
                <a:lnTo>
                  <a:pt x="92423" y="20203"/>
                </a:lnTo>
                <a:lnTo>
                  <a:pt x="92311" y="19310"/>
                </a:lnTo>
                <a:lnTo>
                  <a:pt x="92199" y="18380"/>
                </a:lnTo>
                <a:lnTo>
                  <a:pt x="92051" y="17450"/>
                </a:lnTo>
                <a:lnTo>
                  <a:pt x="91864" y="16483"/>
                </a:lnTo>
                <a:lnTo>
                  <a:pt x="91678" y="15553"/>
                </a:lnTo>
                <a:lnTo>
                  <a:pt x="91418" y="14585"/>
                </a:lnTo>
                <a:lnTo>
                  <a:pt x="91158" y="13618"/>
                </a:lnTo>
                <a:lnTo>
                  <a:pt x="90637" y="11943"/>
                </a:lnTo>
                <a:lnTo>
                  <a:pt x="90041" y="10269"/>
                </a:lnTo>
                <a:lnTo>
                  <a:pt x="89372" y="8558"/>
                </a:lnTo>
                <a:lnTo>
                  <a:pt x="88590" y="6883"/>
                </a:lnTo>
                <a:lnTo>
                  <a:pt x="87772" y="5172"/>
                </a:lnTo>
                <a:lnTo>
                  <a:pt x="86842" y="3423"/>
                </a:lnTo>
                <a:lnTo>
                  <a:pt x="85837" y="1712"/>
                </a:lnTo>
                <a:lnTo>
                  <a:pt x="84795" y="0"/>
                </a:lnTo>
                <a:lnTo>
                  <a:pt x="84088" y="0"/>
                </a:lnTo>
                <a:lnTo>
                  <a:pt x="85167" y="1749"/>
                </a:lnTo>
                <a:lnTo>
                  <a:pt x="86209" y="3497"/>
                </a:lnTo>
                <a:lnTo>
                  <a:pt x="87139" y="5209"/>
                </a:lnTo>
                <a:lnTo>
                  <a:pt x="87995" y="6958"/>
                </a:lnTo>
                <a:lnTo>
                  <a:pt x="88776" y="8669"/>
                </a:lnTo>
                <a:lnTo>
                  <a:pt x="89446" y="10381"/>
                </a:lnTo>
                <a:lnTo>
                  <a:pt x="90079" y="12092"/>
                </a:lnTo>
                <a:lnTo>
                  <a:pt x="90599" y="13804"/>
                </a:lnTo>
                <a:lnTo>
                  <a:pt x="90860" y="14734"/>
                </a:lnTo>
                <a:lnTo>
                  <a:pt x="91083" y="15664"/>
                </a:lnTo>
                <a:lnTo>
                  <a:pt x="91306" y="16594"/>
                </a:lnTo>
                <a:lnTo>
                  <a:pt x="91455" y="17524"/>
                </a:lnTo>
                <a:lnTo>
                  <a:pt x="91604" y="18455"/>
                </a:lnTo>
                <a:lnTo>
                  <a:pt x="91716" y="19348"/>
                </a:lnTo>
                <a:lnTo>
                  <a:pt x="91827" y="20241"/>
                </a:lnTo>
                <a:lnTo>
                  <a:pt x="91902" y="21134"/>
                </a:lnTo>
                <a:lnTo>
                  <a:pt x="91939" y="22027"/>
                </a:lnTo>
                <a:lnTo>
                  <a:pt x="91939" y="22919"/>
                </a:lnTo>
                <a:lnTo>
                  <a:pt x="91902" y="23775"/>
                </a:lnTo>
                <a:lnTo>
                  <a:pt x="91864" y="24631"/>
                </a:lnTo>
                <a:lnTo>
                  <a:pt x="91790" y="25450"/>
                </a:lnTo>
                <a:lnTo>
                  <a:pt x="91678" y="26305"/>
                </a:lnTo>
                <a:lnTo>
                  <a:pt x="91530" y="27124"/>
                </a:lnTo>
                <a:lnTo>
                  <a:pt x="91381" y="27942"/>
                </a:lnTo>
                <a:lnTo>
                  <a:pt x="91120" y="29021"/>
                </a:lnTo>
                <a:lnTo>
                  <a:pt x="90823" y="30100"/>
                </a:lnTo>
                <a:lnTo>
                  <a:pt x="90525" y="31142"/>
                </a:lnTo>
                <a:lnTo>
                  <a:pt x="90153" y="32184"/>
                </a:lnTo>
                <a:lnTo>
                  <a:pt x="89781" y="33189"/>
                </a:lnTo>
                <a:lnTo>
                  <a:pt x="89372" y="34156"/>
                </a:lnTo>
                <a:lnTo>
                  <a:pt x="88925" y="35123"/>
                </a:lnTo>
                <a:lnTo>
                  <a:pt x="88441" y="36054"/>
                </a:lnTo>
                <a:lnTo>
                  <a:pt x="87958" y="36946"/>
                </a:lnTo>
                <a:lnTo>
                  <a:pt x="87400" y="37802"/>
                </a:lnTo>
                <a:lnTo>
                  <a:pt x="86842" y="38658"/>
                </a:lnTo>
                <a:lnTo>
                  <a:pt x="86283" y="39477"/>
                </a:lnTo>
                <a:lnTo>
                  <a:pt x="85651" y="40258"/>
                </a:lnTo>
                <a:lnTo>
                  <a:pt x="85018" y="41002"/>
                </a:lnTo>
                <a:lnTo>
                  <a:pt x="84349" y="41746"/>
                </a:lnTo>
                <a:lnTo>
                  <a:pt x="83679" y="42453"/>
                </a:lnTo>
                <a:lnTo>
                  <a:pt x="81484" y="40035"/>
                </a:lnTo>
                <a:lnTo>
                  <a:pt x="79363" y="37653"/>
                </a:lnTo>
                <a:lnTo>
                  <a:pt x="77317" y="35235"/>
                </a:lnTo>
                <a:lnTo>
                  <a:pt x="75307" y="32817"/>
                </a:lnTo>
                <a:lnTo>
                  <a:pt x="73373" y="30398"/>
                </a:lnTo>
                <a:lnTo>
                  <a:pt x="71512" y="27980"/>
                </a:lnTo>
                <a:lnTo>
                  <a:pt x="69726" y="25561"/>
                </a:lnTo>
                <a:lnTo>
                  <a:pt x="67978" y="23143"/>
                </a:lnTo>
                <a:lnTo>
                  <a:pt x="66303" y="20687"/>
                </a:lnTo>
                <a:lnTo>
                  <a:pt x="64703" y="18269"/>
                </a:lnTo>
                <a:lnTo>
                  <a:pt x="63178" y="15850"/>
                </a:lnTo>
                <a:lnTo>
                  <a:pt x="61727" y="13395"/>
                </a:lnTo>
                <a:lnTo>
                  <a:pt x="60313" y="10976"/>
                </a:lnTo>
                <a:lnTo>
                  <a:pt x="58973" y="8558"/>
                </a:lnTo>
                <a:lnTo>
                  <a:pt x="57708" y="6102"/>
                </a:lnTo>
                <a:lnTo>
                  <a:pt x="56518" y="3683"/>
                </a:lnTo>
                <a:lnTo>
                  <a:pt x="55662" y="1823"/>
                </a:lnTo>
                <a:lnTo>
                  <a:pt x="54843" y="0"/>
                </a:lnTo>
                <a:lnTo>
                  <a:pt x="54174" y="0"/>
                </a:lnTo>
                <a:lnTo>
                  <a:pt x="55067" y="1935"/>
                </a:lnTo>
                <a:lnTo>
                  <a:pt x="55997" y="3944"/>
                </a:lnTo>
                <a:lnTo>
                  <a:pt x="57188" y="6400"/>
                </a:lnTo>
                <a:lnTo>
                  <a:pt x="58453" y="8818"/>
                </a:lnTo>
                <a:lnTo>
                  <a:pt x="59792" y="11274"/>
                </a:lnTo>
                <a:lnTo>
                  <a:pt x="61206" y="13692"/>
                </a:lnTo>
                <a:lnTo>
                  <a:pt x="62657" y="16148"/>
                </a:lnTo>
                <a:lnTo>
                  <a:pt x="64220" y="18603"/>
                </a:lnTo>
                <a:lnTo>
                  <a:pt x="65820" y="21022"/>
                </a:lnTo>
                <a:lnTo>
                  <a:pt x="67494" y="23478"/>
                </a:lnTo>
                <a:lnTo>
                  <a:pt x="69243" y="25896"/>
                </a:lnTo>
                <a:lnTo>
                  <a:pt x="71029" y="28352"/>
                </a:lnTo>
                <a:lnTo>
                  <a:pt x="72926" y="30770"/>
                </a:lnTo>
                <a:lnTo>
                  <a:pt x="74861" y="33189"/>
                </a:lnTo>
                <a:lnTo>
                  <a:pt x="76833" y="35607"/>
                </a:lnTo>
                <a:lnTo>
                  <a:pt x="78916" y="38026"/>
                </a:lnTo>
                <a:lnTo>
                  <a:pt x="81037" y="40444"/>
                </a:lnTo>
                <a:lnTo>
                  <a:pt x="83232" y="42862"/>
                </a:lnTo>
                <a:lnTo>
                  <a:pt x="82526" y="43495"/>
                </a:lnTo>
                <a:lnTo>
                  <a:pt x="81781" y="44127"/>
                </a:lnTo>
                <a:lnTo>
                  <a:pt x="81000" y="44686"/>
                </a:lnTo>
                <a:lnTo>
                  <a:pt x="80219" y="45244"/>
                </a:lnTo>
                <a:lnTo>
                  <a:pt x="79400" y="45765"/>
                </a:lnTo>
                <a:lnTo>
                  <a:pt x="78544" y="46285"/>
                </a:lnTo>
                <a:lnTo>
                  <a:pt x="77689" y="46732"/>
                </a:lnTo>
                <a:lnTo>
                  <a:pt x="76833" y="47141"/>
                </a:lnTo>
                <a:lnTo>
                  <a:pt x="75903" y="47550"/>
                </a:lnTo>
                <a:lnTo>
                  <a:pt x="75010" y="47885"/>
                </a:lnTo>
                <a:lnTo>
                  <a:pt x="74042" y="48220"/>
                </a:lnTo>
                <a:lnTo>
                  <a:pt x="73112" y="48518"/>
                </a:lnTo>
                <a:lnTo>
                  <a:pt x="72108" y="48741"/>
                </a:lnTo>
                <a:lnTo>
                  <a:pt x="71140" y="48964"/>
                </a:lnTo>
                <a:lnTo>
                  <a:pt x="70098" y="49150"/>
                </a:lnTo>
                <a:lnTo>
                  <a:pt x="69094" y="49299"/>
                </a:lnTo>
                <a:lnTo>
                  <a:pt x="67978" y="49411"/>
                </a:lnTo>
                <a:lnTo>
                  <a:pt x="66899" y="49485"/>
                </a:lnTo>
                <a:lnTo>
                  <a:pt x="65782" y="49522"/>
                </a:lnTo>
                <a:lnTo>
                  <a:pt x="64666" y="49485"/>
                </a:lnTo>
                <a:lnTo>
                  <a:pt x="63513" y="49448"/>
                </a:lnTo>
                <a:lnTo>
                  <a:pt x="62397" y="49374"/>
                </a:lnTo>
                <a:lnTo>
                  <a:pt x="61243" y="49225"/>
                </a:lnTo>
                <a:lnTo>
                  <a:pt x="60052" y="49076"/>
                </a:lnTo>
                <a:lnTo>
                  <a:pt x="58899" y="48890"/>
                </a:lnTo>
                <a:lnTo>
                  <a:pt x="57708" y="48629"/>
                </a:lnTo>
                <a:lnTo>
                  <a:pt x="56518" y="48332"/>
                </a:lnTo>
                <a:lnTo>
                  <a:pt x="55290" y="48034"/>
                </a:lnTo>
                <a:lnTo>
                  <a:pt x="54099" y="47662"/>
                </a:lnTo>
                <a:lnTo>
                  <a:pt x="52872" y="47253"/>
                </a:lnTo>
                <a:lnTo>
                  <a:pt x="51644" y="46844"/>
                </a:lnTo>
                <a:lnTo>
                  <a:pt x="50379" y="46360"/>
                </a:lnTo>
                <a:lnTo>
                  <a:pt x="49039" y="45802"/>
                </a:lnTo>
                <a:lnTo>
                  <a:pt x="47663" y="45169"/>
                </a:lnTo>
                <a:lnTo>
                  <a:pt x="46286" y="44537"/>
                </a:lnTo>
                <a:lnTo>
                  <a:pt x="44909" y="43830"/>
                </a:lnTo>
                <a:lnTo>
                  <a:pt x="43533" y="43086"/>
                </a:lnTo>
                <a:lnTo>
                  <a:pt x="42156" y="42304"/>
                </a:lnTo>
                <a:lnTo>
                  <a:pt x="40779" y="41486"/>
                </a:lnTo>
                <a:lnTo>
                  <a:pt x="39403" y="40630"/>
                </a:lnTo>
                <a:lnTo>
                  <a:pt x="37989" y="39700"/>
                </a:lnTo>
                <a:lnTo>
                  <a:pt x="36612" y="38732"/>
                </a:lnTo>
                <a:lnTo>
                  <a:pt x="35198" y="37765"/>
                </a:lnTo>
                <a:lnTo>
                  <a:pt x="33784" y="36723"/>
                </a:lnTo>
                <a:lnTo>
                  <a:pt x="32408" y="35607"/>
                </a:lnTo>
                <a:lnTo>
                  <a:pt x="30994" y="34491"/>
                </a:lnTo>
                <a:lnTo>
                  <a:pt x="29580" y="33337"/>
                </a:lnTo>
                <a:lnTo>
                  <a:pt x="28203" y="32110"/>
                </a:lnTo>
                <a:lnTo>
                  <a:pt x="26641" y="30733"/>
                </a:lnTo>
                <a:lnTo>
                  <a:pt x="25115" y="29319"/>
                </a:lnTo>
                <a:lnTo>
                  <a:pt x="23590" y="27868"/>
                </a:lnTo>
                <a:lnTo>
                  <a:pt x="22027" y="26343"/>
                </a:lnTo>
                <a:lnTo>
                  <a:pt x="20501" y="24780"/>
                </a:lnTo>
                <a:lnTo>
                  <a:pt x="18976" y="23143"/>
                </a:lnTo>
                <a:lnTo>
                  <a:pt x="17450" y="21506"/>
                </a:lnTo>
                <a:lnTo>
                  <a:pt x="15925" y="19794"/>
                </a:lnTo>
                <a:lnTo>
                  <a:pt x="14399" y="18008"/>
                </a:lnTo>
                <a:lnTo>
                  <a:pt x="12874" y="16222"/>
                </a:lnTo>
                <a:lnTo>
                  <a:pt x="11348" y="14362"/>
                </a:lnTo>
                <a:lnTo>
                  <a:pt x="9823" y="12502"/>
                </a:lnTo>
                <a:lnTo>
                  <a:pt x="8335" y="10530"/>
                </a:lnTo>
                <a:lnTo>
                  <a:pt x="6809" y="8558"/>
                </a:lnTo>
                <a:lnTo>
                  <a:pt x="5321" y="6548"/>
                </a:lnTo>
                <a:lnTo>
                  <a:pt x="3833" y="4465"/>
                </a:lnTo>
                <a:lnTo>
                  <a:pt x="2270" y="2270"/>
                </a:lnTo>
                <a:lnTo>
                  <a:pt x="744" y="0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1"/>
          <p:cNvSpPr>
            <a:spLocks noGrp="1"/>
          </p:cNvSpPr>
          <p:nvPr>
            <p:ph type="body"/>
          </p:nvPr>
        </p:nvSpPr>
        <p:spPr>
          <a:xfrm>
            <a:off x="228600" y="1647000"/>
            <a:ext cx="4296240" cy="30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212440" y="460440"/>
            <a:ext cx="3702600" cy="413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228600" y="228600"/>
            <a:ext cx="4296240" cy="103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Google Shape;167;p15"/>
          <p:cNvSpPr/>
          <p:nvPr/>
        </p:nvSpPr>
        <p:spPr>
          <a:xfrm>
            <a:off x="4680360" y="3856680"/>
            <a:ext cx="2576160" cy="1302120"/>
          </a:xfrm>
          <a:custGeom>
            <a:avLst/>
            <a:gdLst>
              <a:gd name="textAreaLeft" fmla="*/ 0 w 2576160"/>
              <a:gd name="textAreaRight" fmla="*/ 2576520 w 2576160"/>
              <a:gd name="textAreaTop" fmla="*/ 0 h 1302120"/>
              <a:gd name="textAreaBottom" fmla="*/ 1302480 h 1302120"/>
            </a:gdLst>
            <a:ahLst/>
            <a:rect l="textAreaLeft" t="textAreaTop" r="textAreaRight" b="textAreaBottom"/>
            <a:pathLst>
              <a:path w="80517" h="40705">
                <a:moveTo>
                  <a:pt x="2568" y="1"/>
                </a:moveTo>
                <a:lnTo>
                  <a:pt x="2122" y="75"/>
                </a:lnTo>
                <a:lnTo>
                  <a:pt x="1750" y="149"/>
                </a:lnTo>
                <a:lnTo>
                  <a:pt x="1378" y="261"/>
                </a:lnTo>
                <a:lnTo>
                  <a:pt x="1080" y="447"/>
                </a:lnTo>
                <a:lnTo>
                  <a:pt x="782" y="633"/>
                </a:lnTo>
                <a:lnTo>
                  <a:pt x="559" y="856"/>
                </a:lnTo>
                <a:lnTo>
                  <a:pt x="373" y="1154"/>
                </a:lnTo>
                <a:lnTo>
                  <a:pt x="224" y="1452"/>
                </a:lnTo>
                <a:lnTo>
                  <a:pt x="112" y="1824"/>
                </a:lnTo>
                <a:lnTo>
                  <a:pt x="38" y="2233"/>
                </a:lnTo>
                <a:lnTo>
                  <a:pt x="1" y="2717"/>
                </a:lnTo>
                <a:lnTo>
                  <a:pt x="38" y="3200"/>
                </a:lnTo>
                <a:lnTo>
                  <a:pt x="112" y="3759"/>
                </a:lnTo>
                <a:lnTo>
                  <a:pt x="261" y="4317"/>
                </a:lnTo>
                <a:lnTo>
                  <a:pt x="410" y="4949"/>
                </a:lnTo>
                <a:lnTo>
                  <a:pt x="633" y="5619"/>
                </a:lnTo>
                <a:lnTo>
                  <a:pt x="931" y="6326"/>
                </a:lnTo>
                <a:lnTo>
                  <a:pt x="1229" y="7107"/>
                </a:lnTo>
                <a:lnTo>
                  <a:pt x="1601" y="7888"/>
                </a:lnTo>
                <a:lnTo>
                  <a:pt x="2010" y="8744"/>
                </a:lnTo>
                <a:lnTo>
                  <a:pt x="2977" y="10567"/>
                </a:lnTo>
                <a:lnTo>
                  <a:pt x="4131" y="12539"/>
                </a:lnTo>
                <a:lnTo>
                  <a:pt x="5507" y="14697"/>
                </a:lnTo>
                <a:lnTo>
                  <a:pt x="7033" y="17004"/>
                </a:lnTo>
                <a:lnTo>
                  <a:pt x="8782" y="19497"/>
                </a:lnTo>
                <a:lnTo>
                  <a:pt x="10716" y="22139"/>
                </a:lnTo>
                <a:lnTo>
                  <a:pt x="12800" y="24966"/>
                </a:lnTo>
                <a:lnTo>
                  <a:pt x="15107" y="27980"/>
                </a:lnTo>
                <a:lnTo>
                  <a:pt x="17600" y="31143"/>
                </a:lnTo>
                <a:lnTo>
                  <a:pt x="20279" y="34454"/>
                </a:lnTo>
                <a:lnTo>
                  <a:pt x="22883" y="37617"/>
                </a:lnTo>
                <a:lnTo>
                  <a:pt x="25450" y="40705"/>
                </a:lnTo>
                <a:lnTo>
                  <a:pt x="26232" y="40705"/>
                </a:lnTo>
                <a:lnTo>
                  <a:pt x="23516" y="37431"/>
                </a:lnTo>
                <a:lnTo>
                  <a:pt x="20762" y="34082"/>
                </a:lnTo>
                <a:lnTo>
                  <a:pt x="17525" y="30064"/>
                </a:lnTo>
                <a:lnTo>
                  <a:pt x="14623" y="26343"/>
                </a:lnTo>
                <a:lnTo>
                  <a:pt x="12056" y="22957"/>
                </a:lnTo>
                <a:lnTo>
                  <a:pt x="9786" y="19906"/>
                </a:lnTo>
                <a:lnTo>
                  <a:pt x="7814" y="17116"/>
                </a:lnTo>
                <a:lnTo>
                  <a:pt x="6140" y="14623"/>
                </a:lnTo>
                <a:lnTo>
                  <a:pt x="4726" y="12353"/>
                </a:lnTo>
                <a:lnTo>
                  <a:pt x="3536" y="10381"/>
                </a:lnTo>
                <a:lnTo>
                  <a:pt x="2605" y="8633"/>
                </a:lnTo>
                <a:lnTo>
                  <a:pt x="1861" y="7070"/>
                </a:lnTo>
                <a:lnTo>
                  <a:pt x="1564" y="6400"/>
                </a:lnTo>
                <a:lnTo>
                  <a:pt x="1303" y="5730"/>
                </a:lnTo>
                <a:lnTo>
                  <a:pt x="1080" y="5135"/>
                </a:lnTo>
                <a:lnTo>
                  <a:pt x="931" y="4614"/>
                </a:lnTo>
                <a:lnTo>
                  <a:pt x="782" y="4093"/>
                </a:lnTo>
                <a:lnTo>
                  <a:pt x="708" y="3647"/>
                </a:lnTo>
                <a:lnTo>
                  <a:pt x="633" y="3238"/>
                </a:lnTo>
                <a:lnTo>
                  <a:pt x="596" y="2828"/>
                </a:lnTo>
                <a:lnTo>
                  <a:pt x="596" y="2493"/>
                </a:lnTo>
                <a:lnTo>
                  <a:pt x="633" y="2196"/>
                </a:lnTo>
                <a:lnTo>
                  <a:pt x="708" y="1935"/>
                </a:lnTo>
                <a:lnTo>
                  <a:pt x="782" y="1675"/>
                </a:lnTo>
                <a:lnTo>
                  <a:pt x="894" y="1452"/>
                </a:lnTo>
                <a:lnTo>
                  <a:pt x="1043" y="1228"/>
                </a:lnTo>
                <a:lnTo>
                  <a:pt x="1191" y="1080"/>
                </a:lnTo>
                <a:lnTo>
                  <a:pt x="1415" y="931"/>
                </a:lnTo>
                <a:lnTo>
                  <a:pt x="1675" y="782"/>
                </a:lnTo>
                <a:lnTo>
                  <a:pt x="1936" y="708"/>
                </a:lnTo>
                <a:lnTo>
                  <a:pt x="2233" y="633"/>
                </a:lnTo>
                <a:lnTo>
                  <a:pt x="2605" y="596"/>
                </a:lnTo>
                <a:lnTo>
                  <a:pt x="3201" y="596"/>
                </a:lnTo>
                <a:lnTo>
                  <a:pt x="3647" y="670"/>
                </a:lnTo>
                <a:lnTo>
                  <a:pt x="4577" y="819"/>
                </a:lnTo>
                <a:lnTo>
                  <a:pt x="5694" y="1117"/>
                </a:lnTo>
                <a:lnTo>
                  <a:pt x="6959" y="1526"/>
                </a:lnTo>
                <a:lnTo>
                  <a:pt x="8372" y="2010"/>
                </a:lnTo>
                <a:lnTo>
                  <a:pt x="9898" y="2605"/>
                </a:lnTo>
                <a:lnTo>
                  <a:pt x="11572" y="3312"/>
                </a:lnTo>
                <a:lnTo>
                  <a:pt x="13358" y="4093"/>
                </a:lnTo>
                <a:lnTo>
                  <a:pt x="15256" y="4949"/>
                </a:lnTo>
                <a:lnTo>
                  <a:pt x="17302" y="5917"/>
                </a:lnTo>
                <a:lnTo>
                  <a:pt x="19423" y="6958"/>
                </a:lnTo>
                <a:lnTo>
                  <a:pt x="21693" y="8075"/>
                </a:lnTo>
                <a:lnTo>
                  <a:pt x="26455" y="10530"/>
                </a:lnTo>
                <a:lnTo>
                  <a:pt x="31552" y="13246"/>
                </a:lnTo>
                <a:lnTo>
                  <a:pt x="36947" y="16186"/>
                </a:lnTo>
                <a:lnTo>
                  <a:pt x="42603" y="19311"/>
                </a:lnTo>
                <a:lnTo>
                  <a:pt x="48482" y="22660"/>
                </a:lnTo>
                <a:lnTo>
                  <a:pt x="54509" y="26083"/>
                </a:lnTo>
                <a:lnTo>
                  <a:pt x="60648" y="29655"/>
                </a:lnTo>
                <a:lnTo>
                  <a:pt x="66862" y="33301"/>
                </a:lnTo>
                <a:lnTo>
                  <a:pt x="73113" y="36984"/>
                </a:lnTo>
                <a:lnTo>
                  <a:pt x="79326" y="40705"/>
                </a:lnTo>
                <a:lnTo>
                  <a:pt x="80517" y="40705"/>
                </a:lnTo>
                <a:lnTo>
                  <a:pt x="76387" y="38249"/>
                </a:lnTo>
                <a:lnTo>
                  <a:pt x="68499" y="33561"/>
                </a:lnTo>
                <a:lnTo>
                  <a:pt x="61058" y="29208"/>
                </a:lnTo>
                <a:lnTo>
                  <a:pt x="54063" y="25115"/>
                </a:lnTo>
                <a:lnTo>
                  <a:pt x="47477" y="21357"/>
                </a:lnTo>
                <a:lnTo>
                  <a:pt x="41301" y="17897"/>
                </a:lnTo>
                <a:lnTo>
                  <a:pt x="35608" y="14735"/>
                </a:lnTo>
                <a:lnTo>
                  <a:pt x="30325" y="11870"/>
                </a:lnTo>
                <a:lnTo>
                  <a:pt x="25450" y="9340"/>
                </a:lnTo>
                <a:lnTo>
                  <a:pt x="21060" y="7107"/>
                </a:lnTo>
                <a:lnTo>
                  <a:pt x="17079" y="5172"/>
                </a:lnTo>
                <a:lnTo>
                  <a:pt x="15256" y="4317"/>
                </a:lnTo>
                <a:lnTo>
                  <a:pt x="13581" y="3535"/>
                </a:lnTo>
                <a:lnTo>
                  <a:pt x="11982" y="2828"/>
                </a:lnTo>
                <a:lnTo>
                  <a:pt x="10493" y="2196"/>
                </a:lnTo>
                <a:lnTo>
                  <a:pt x="9117" y="1675"/>
                </a:lnTo>
                <a:lnTo>
                  <a:pt x="7814" y="1191"/>
                </a:lnTo>
                <a:lnTo>
                  <a:pt x="6661" y="819"/>
                </a:lnTo>
                <a:lnTo>
                  <a:pt x="5619" y="484"/>
                </a:lnTo>
                <a:lnTo>
                  <a:pt x="4689" y="261"/>
                </a:lnTo>
                <a:lnTo>
                  <a:pt x="3870" y="112"/>
                </a:lnTo>
                <a:lnTo>
                  <a:pt x="3163" y="1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Google Shape;168;p15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AE732BBD-4C3D-4966-9835-785E15954B54}" type="slidenum">
              <a:rPr b="0" lang="en" sz="700" strike="noStrike" u="none">
                <a:solidFill>
                  <a:schemeClr val="dk2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699;p67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397" name="Google Shape;700;p67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8" name="Google Shape;701;p67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9" name="Google Shape;702;p67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00" name="Google Shape;703;p67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43370553-6F13-4558-BED5-A2A9C2AD9974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01" name="PlaceHolder 1"/>
          <p:cNvSpPr>
            <a:spLocks noGrp="1"/>
          </p:cNvSpPr>
          <p:nvPr>
            <p:ph type="body"/>
          </p:nvPr>
        </p:nvSpPr>
        <p:spPr>
          <a:xfrm>
            <a:off x="1985400" y="3609000"/>
            <a:ext cx="1879920" cy="65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 type="body"/>
          </p:nvPr>
        </p:nvSpPr>
        <p:spPr>
          <a:xfrm>
            <a:off x="366120" y="1528200"/>
            <a:ext cx="1879920" cy="65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3" name="PlaceHolder 3"/>
          <p:cNvSpPr>
            <a:spLocks noGrp="1"/>
          </p:cNvSpPr>
          <p:nvPr>
            <p:ph type="body"/>
          </p:nvPr>
        </p:nvSpPr>
        <p:spPr>
          <a:xfrm>
            <a:off x="6921000" y="1528200"/>
            <a:ext cx="1879920" cy="65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4" name="PlaceHolder 4"/>
          <p:cNvSpPr>
            <a:spLocks noGrp="1"/>
          </p:cNvSpPr>
          <p:nvPr>
            <p:ph type="body"/>
          </p:nvPr>
        </p:nvSpPr>
        <p:spPr>
          <a:xfrm>
            <a:off x="3630240" y="1528200"/>
            <a:ext cx="1879920" cy="65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405" name="Google Shape;710;p67"/>
          <p:cNvGrpSpPr/>
          <p:nvPr/>
        </p:nvGrpSpPr>
        <p:grpSpPr>
          <a:xfrm>
            <a:off x="0" y="2253240"/>
            <a:ext cx="8004600" cy="1290240"/>
            <a:chOff x="0" y="2253240"/>
            <a:chExt cx="8004600" cy="1290240"/>
          </a:xfrm>
        </p:grpSpPr>
        <p:sp>
          <p:nvSpPr>
            <p:cNvPr id="406" name="Google Shape;711;p67"/>
            <p:cNvSpPr/>
            <p:nvPr/>
          </p:nvSpPr>
          <p:spPr>
            <a:xfrm rot="10800000">
              <a:off x="6591960" y="2253240"/>
              <a:ext cx="1412640" cy="1290240"/>
            </a:xfrm>
            <a:prstGeom prst="chevron">
              <a:avLst>
                <a:gd name="adj" fmla="val 20755"/>
              </a:avLst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" name="Google Shape;712;p67"/>
            <p:cNvSpPr/>
            <p:nvPr/>
          </p:nvSpPr>
          <p:spPr>
            <a:xfrm rot="16200000">
              <a:off x="3384720" y="-815760"/>
              <a:ext cx="659160" cy="742896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08" name="PlaceHolder 5"/>
          <p:cNvSpPr>
            <a:spLocks noGrp="1"/>
          </p:cNvSpPr>
          <p:nvPr>
            <p:ph type="title"/>
          </p:nvPr>
        </p:nvSpPr>
        <p:spPr>
          <a:xfrm>
            <a:off x="366120" y="651960"/>
            <a:ext cx="3846240" cy="578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9" name="PlaceHolder 6"/>
          <p:cNvSpPr>
            <a:spLocks noGrp="1"/>
          </p:cNvSpPr>
          <p:nvPr>
            <p:ph type="body"/>
          </p:nvPr>
        </p:nvSpPr>
        <p:spPr>
          <a:xfrm>
            <a:off x="5277960" y="3609000"/>
            <a:ext cx="1879920" cy="65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721;p68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411" name="Google Shape;722;p68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" name="Google Shape;723;p68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" name="Google Shape;724;p68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14" name="Google Shape;725;p68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ABC055B5-693A-4176-B529-6518EF018428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366120" y="2164320"/>
            <a:ext cx="3846240" cy="578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366120" y="3379320"/>
            <a:ext cx="3846240" cy="96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 type="body"/>
          </p:nvPr>
        </p:nvSpPr>
        <p:spPr>
          <a:xfrm>
            <a:off x="4928760" y="680040"/>
            <a:ext cx="3755160" cy="148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47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8" name="PlaceHolder 4"/>
          <p:cNvSpPr>
            <a:spLocks noGrp="1"/>
          </p:cNvSpPr>
          <p:nvPr>
            <p:ph type="body"/>
          </p:nvPr>
        </p:nvSpPr>
        <p:spPr>
          <a:xfrm>
            <a:off x="457200" y="680040"/>
            <a:ext cx="3755160" cy="148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47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9" name="PlaceHolder 5"/>
          <p:cNvSpPr>
            <a:spLocks noGrp="1"/>
          </p:cNvSpPr>
          <p:nvPr>
            <p:ph type="title"/>
          </p:nvPr>
        </p:nvSpPr>
        <p:spPr>
          <a:xfrm>
            <a:off x="4837680" y="2164320"/>
            <a:ext cx="3846240" cy="578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0" name="PlaceHolder 6"/>
          <p:cNvSpPr>
            <a:spLocks noGrp="1"/>
          </p:cNvSpPr>
          <p:nvPr>
            <p:ph type="body"/>
          </p:nvPr>
        </p:nvSpPr>
        <p:spPr>
          <a:xfrm>
            <a:off x="4837680" y="3379320"/>
            <a:ext cx="3846240" cy="96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1" name="Google Shape;737;p69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422" name="Google Shape;738;p69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" name="Google Shape;739;p69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4" name="Google Shape;740;p69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25" name="Google Shape;741;p69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046F4FCA-7B60-4237-8FB1-89CD4B3E103D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6" name="PlaceHolder 1"/>
          <p:cNvSpPr>
            <a:spLocks noGrp="1"/>
          </p:cNvSpPr>
          <p:nvPr>
            <p:ph type="body"/>
          </p:nvPr>
        </p:nvSpPr>
        <p:spPr>
          <a:xfrm>
            <a:off x="4928760" y="1477440"/>
            <a:ext cx="3755160" cy="148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47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7" name="PlaceHolder 2"/>
          <p:cNvSpPr>
            <a:spLocks noGrp="1"/>
          </p:cNvSpPr>
          <p:nvPr>
            <p:ph type="body"/>
          </p:nvPr>
        </p:nvSpPr>
        <p:spPr>
          <a:xfrm>
            <a:off x="457200" y="1495440"/>
            <a:ext cx="3755160" cy="148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47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8" name="PlaceHolder 3"/>
          <p:cNvSpPr>
            <a:spLocks noGrp="1"/>
          </p:cNvSpPr>
          <p:nvPr>
            <p:ph type="title"/>
          </p:nvPr>
        </p:nvSpPr>
        <p:spPr>
          <a:xfrm>
            <a:off x="366120" y="651960"/>
            <a:ext cx="3846240" cy="578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9" name="PlaceHolder 4"/>
          <p:cNvSpPr>
            <a:spLocks noGrp="1"/>
          </p:cNvSpPr>
          <p:nvPr>
            <p:ph type="body"/>
          </p:nvPr>
        </p:nvSpPr>
        <p:spPr>
          <a:xfrm>
            <a:off x="366120" y="3379320"/>
            <a:ext cx="3846240" cy="96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0" name="PlaceHolder 5"/>
          <p:cNvSpPr>
            <a:spLocks noGrp="1"/>
          </p:cNvSpPr>
          <p:nvPr>
            <p:ph type="body"/>
          </p:nvPr>
        </p:nvSpPr>
        <p:spPr>
          <a:xfrm>
            <a:off x="4837680" y="3379320"/>
            <a:ext cx="3846240" cy="96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_1_1_1_3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752;p70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432" name="Google Shape;753;p70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" name="Google Shape;754;p70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" name="Google Shape;755;p70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35" name="Google Shape;756;p70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DE1B646D-0B35-4759-8195-88C5285EFBA5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6" name="PlaceHolder 1"/>
          <p:cNvSpPr>
            <a:spLocks noGrp="1"/>
          </p:cNvSpPr>
          <p:nvPr>
            <p:ph type="body"/>
          </p:nvPr>
        </p:nvSpPr>
        <p:spPr>
          <a:xfrm>
            <a:off x="4928760" y="1477440"/>
            <a:ext cx="3755160" cy="148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47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457200" y="1495440"/>
            <a:ext cx="3755160" cy="148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475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 type="title"/>
          </p:nvPr>
        </p:nvSpPr>
        <p:spPr>
          <a:xfrm>
            <a:off x="366120" y="651960"/>
            <a:ext cx="3846240" cy="578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9" name="PlaceHolder 4"/>
          <p:cNvSpPr>
            <a:spLocks noGrp="1"/>
          </p:cNvSpPr>
          <p:nvPr>
            <p:ph type="body"/>
          </p:nvPr>
        </p:nvSpPr>
        <p:spPr>
          <a:xfrm>
            <a:off x="366120" y="3379320"/>
            <a:ext cx="3846240" cy="96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0" name="PlaceHolder 5"/>
          <p:cNvSpPr>
            <a:spLocks noGrp="1"/>
          </p:cNvSpPr>
          <p:nvPr>
            <p:ph type="body"/>
          </p:nvPr>
        </p:nvSpPr>
        <p:spPr>
          <a:xfrm>
            <a:off x="4837680" y="3379320"/>
            <a:ext cx="3846240" cy="96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_1_1_1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765;p71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442" name="Google Shape;766;p71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" name="Google Shape;767;p71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" name="Google Shape;768;p71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45" name="Google Shape;769;p71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9C41440A-912D-4009-B2F3-8D0A149221F5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6" name="PlaceHolder 1"/>
          <p:cNvSpPr>
            <a:spLocks noGrp="1"/>
          </p:cNvSpPr>
          <p:nvPr>
            <p:ph type="body"/>
          </p:nvPr>
        </p:nvSpPr>
        <p:spPr>
          <a:xfrm>
            <a:off x="457200" y="1495440"/>
            <a:ext cx="2556000" cy="148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7" name="PlaceHolder 2"/>
          <p:cNvSpPr>
            <a:spLocks noGrp="1"/>
          </p:cNvSpPr>
          <p:nvPr>
            <p:ph type="title"/>
          </p:nvPr>
        </p:nvSpPr>
        <p:spPr>
          <a:xfrm>
            <a:off x="366120" y="651960"/>
            <a:ext cx="3846240" cy="578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8" name="PlaceHolder 3"/>
          <p:cNvSpPr>
            <a:spLocks noGrp="1"/>
          </p:cNvSpPr>
          <p:nvPr>
            <p:ph type="body"/>
          </p:nvPr>
        </p:nvSpPr>
        <p:spPr>
          <a:xfrm>
            <a:off x="366120" y="3379320"/>
            <a:ext cx="2647080" cy="96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9" name="PlaceHolder 4"/>
          <p:cNvSpPr>
            <a:spLocks noGrp="1"/>
          </p:cNvSpPr>
          <p:nvPr>
            <p:ph type="body"/>
          </p:nvPr>
        </p:nvSpPr>
        <p:spPr>
          <a:xfrm>
            <a:off x="3339360" y="1495440"/>
            <a:ext cx="2556000" cy="148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0" name="PlaceHolder 5"/>
          <p:cNvSpPr>
            <a:spLocks noGrp="1"/>
          </p:cNvSpPr>
          <p:nvPr>
            <p:ph type="body"/>
          </p:nvPr>
        </p:nvSpPr>
        <p:spPr>
          <a:xfrm>
            <a:off x="3248280" y="3379320"/>
            <a:ext cx="2647080" cy="96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1" name="PlaceHolder 6"/>
          <p:cNvSpPr>
            <a:spLocks noGrp="1"/>
          </p:cNvSpPr>
          <p:nvPr>
            <p:ph type="body"/>
          </p:nvPr>
        </p:nvSpPr>
        <p:spPr>
          <a:xfrm>
            <a:off x="6221520" y="1495440"/>
            <a:ext cx="2556000" cy="148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2" name="PlaceHolder 7"/>
          <p:cNvSpPr>
            <a:spLocks noGrp="1"/>
          </p:cNvSpPr>
          <p:nvPr>
            <p:ph type="body"/>
          </p:nvPr>
        </p:nvSpPr>
        <p:spPr>
          <a:xfrm>
            <a:off x="6130440" y="3379320"/>
            <a:ext cx="2647080" cy="96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_1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" name="Google Shape;781;p72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454" name="Google Shape;782;p72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" name="Google Shape;783;p72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" name="Google Shape;784;p72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57" name="Google Shape;785;p72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7720CCD3-F94A-4E3C-89CF-5716287F3C58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8" name="PlaceHolder 1"/>
          <p:cNvSpPr>
            <a:spLocks noGrp="1"/>
          </p:cNvSpPr>
          <p:nvPr>
            <p:ph type="body"/>
          </p:nvPr>
        </p:nvSpPr>
        <p:spPr>
          <a:xfrm>
            <a:off x="366120" y="2554920"/>
            <a:ext cx="3846240" cy="179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9" name="PlaceHolder 2"/>
          <p:cNvSpPr>
            <a:spLocks noGrp="1"/>
          </p:cNvSpPr>
          <p:nvPr>
            <p:ph type="body"/>
          </p:nvPr>
        </p:nvSpPr>
        <p:spPr>
          <a:xfrm>
            <a:off x="4837680" y="2554920"/>
            <a:ext cx="3846240" cy="179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0" name="PlaceHolder 3"/>
          <p:cNvSpPr>
            <a:spLocks noGrp="1"/>
          </p:cNvSpPr>
          <p:nvPr>
            <p:ph type="title"/>
          </p:nvPr>
        </p:nvSpPr>
        <p:spPr>
          <a:xfrm>
            <a:off x="311760" y="65520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" name="Google Shape;790;p73"/>
          <p:cNvGrpSpPr/>
          <p:nvPr/>
        </p:nvGrpSpPr>
        <p:grpSpPr>
          <a:xfrm>
            <a:off x="0" y="0"/>
            <a:ext cx="9143640" cy="4974120"/>
            <a:chOff x="0" y="0"/>
            <a:chExt cx="9143640" cy="4974120"/>
          </a:xfrm>
        </p:grpSpPr>
        <p:sp>
          <p:nvSpPr>
            <p:cNvPr id="462" name="Google Shape;791;p73"/>
            <p:cNvSpPr/>
            <p:nvPr/>
          </p:nvSpPr>
          <p:spPr>
            <a:xfrm>
              <a:off x="0" y="0"/>
              <a:ext cx="9143640" cy="468612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" name="Google Shape;792;p73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64" name="PlaceHolder 1"/>
          <p:cNvSpPr>
            <a:spLocks noGrp="1"/>
          </p:cNvSpPr>
          <p:nvPr>
            <p:ph type="sldNum" idx="6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CE64411-83E0-4284-AC80-955E6F7D2CDD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65" name="Google Shape;794;p73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7F2C49C5-6CE5-4315-BA02-4C1A630F0452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6" name="PlaceHolder 2"/>
          <p:cNvSpPr>
            <a:spLocks noGrp="1"/>
          </p:cNvSpPr>
          <p:nvPr>
            <p:ph type="body"/>
          </p:nvPr>
        </p:nvSpPr>
        <p:spPr>
          <a:xfrm>
            <a:off x="630360" y="860400"/>
            <a:ext cx="2124000" cy="131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7" name="PlaceHolder 3"/>
          <p:cNvSpPr>
            <a:spLocks noGrp="1"/>
          </p:cNvSpPr>
          <p:nvPr>
            <p:ph type="body"/>
          </p:nvPr>
        </p:nvSpPr>
        <p:spPr>
          <a:xfrm>
            <a:off x="548640" y="2605680"/>
            <a:ext cx="2322360" cy="136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8" name="PlaceHolder 4"/>
          <p:cNvSpPr>
            <a:spLocks noGrp="1"/>
          </p:cNvSpPr>
          <p:nvPr>
            <p:ph type="body"/>
          </p:nvPr>
        </p:nvSpPr>
        <p:spPr>
          <a:xfrm>
            <a:off x="3492360" y="860400"/>
            <a:ext cx="2124000" cy="131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9" name="PlaceHolder 5"/>
          <p:cNvSpPr>
            <a:spLocks noGrp="1"/>
          </p:cNvSpPr>
          <p:nvPr>
            <p:ph type="body"/>
          </p:nvPr>
        </p:nvSpPr>
        <p:spPr>
          <a:xfrm>
            <a:off x="6272640" y="860400"/>
            <a:ext cx="2413800" cy="311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0" name="PlaceHolder 6"/>
          <p:cNvSpPr>
            <a:spLocks noGrp="1"/>
          </p:cNvSpPr>
          <p:nvPr>
            <p:ph type="body"/>
          </p:nvPr>
        </p:nvSpPr>
        <p:spPr>
          <a:xfrm>
            <a:off x="3410640" y="2605680"/>
            <a:ext cx="2322360" cy="136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" name="Google Shape;808;p74"/>
          <p:cNvGrpSpPr/>
          <p:nvPr/>
        </p:nvGrpSpPr>
        <p:grpSpPr>
          <a:xfrm>
            <a:off x="0" y="0"/>
            <a:ext cx="9143640" cy="4974120"/>
            <a:chOff x="0" y="0"/>
            <a:chExt cx="9143640" cy="4974120"/>
          </a:xfrm>
        </p:grpSpPr>
        <p:sp>
          <p:nvSpPr>
            <p:cNvPr id="472" name="Google Shape;809;p74"/>
            <p:cNvSpPr/>
            <p:nvPr/>
          </p:nvSpPr>
          <p:spPr>
            <a:xfrm>
              <a:off x="0" y="0"/>
              <a:ext cx="9143640" cy="468612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" name="Google Shape;810;p74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74" name="PlaceHolder 1"/>
          <p:cNvSpPr>
            <a:spLocks noGrp="1"/>
          </p:cNvSpPr>
          <p:nvPr>
            <p:ph type="sldNum" idx="7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F7C5CD8-A28D-4059-B221-7A2F769FF390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475" name="Google Shape;812;p74"/>
          <p:cNvGrpSpPr/>
          <p:nvPr/>
        </p:nvGrpSpPr>
        <p:grpSpPr>
          <a:xfrm>
            <a:off x="457200" y="0"/>
            <a:ext cx="2505240" cy="4470120"/>
            <a:chOff x="457200" y="0"/>
            <a:chExt cx="2505240" cy="4470120"/>
          </a:xfrm>
        </p:grpSpPr>
        <p:sp>
          <p:nvSpPr>
            <p:cNvPr id="476" name="Google Shape;813;p74"/>
            <p:cNvSpPr/>
            <p:nvPr/>
          </p:nvSpPr>
          <p:spPr>
            <a:xfrm>
              <a:off x="457200" y="0"/>
              <a:ext cx="2505240" cy="395244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" name="Google Shape;814;p74"/>
            <p:cNvSpPr/>
            <p:nvPr/>
          </p:nvSpPr>
          <p:spPr>
            <a:xfrm rot="16200000">
              <a:off x="1163880" y="2671560"/>
              <a:ext cx="1091520" cy="2505240"/>
            </a:xfrm>
            <a:prstGeom prst="chevron">
              <a:avLst>
                <a:gd name="adj" fmla="val 30950"/>
              </a:avLst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78" name="Google Shape;815;p74"/>
          <p:cNvGrpSpPr/>
          <p:nvPr/>
        </p:nvGrpSpPr>
        <p:grpSpPr>
          <a:xfrm>
            <a:off x="3319200" y="0"/>
            <a:ext cx="2505240" cy="4470120"/>
            <a:chOff x="3319200" y="0"/>
            <a:chExt cx="2505240" cy="4470120"/>
          </a:xfrm>
        </p:grpSpPr>
        <p:sp>
          <p:nvSpPr>
            <p:cNvPr id="479" name="Google Shape;816;p74"/>
            <p:cNvSpPr/>
            <p:nvPr/>
          </p:nvSpPr>
          <p:spPr>
            <a:xfrm>
              <a:off x="3319200" y="0"/>
              <a:ext cx="2505240" cy="395244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" name="Google Shape;817;p74"/>
            <p:cNvSpPr/>
            <p:nvPr/>
          </p:nvSpPr>
          <p:spPr>
            <a:xfrm rot="16200000">
              <a:off x="4025880" y="2671560"/>
              <a:ext cx="1091520" cy="2505240"/>
            </a:xfrm>
            <a:prstGeom prst="chevron">
              <a:avLst>
                <a:gd name="adj" fmla="val 30950"/>
              </a:avLst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81" name="Google Shape;818;p74"/>
          <p:cNvGrpSpPr/>
          <p:nvPr/>
        </p:nvGrpSpPr>
        <p:grpSpPr>
          <a:xfrm>
            <a:off x="6181200" y="0"/>
            <a:ext cx="2505240" cy="4470120"/>
            <a:chOff x="6181200" y="0"/>
            <a:chExt cx="2505240" cy="4470120"/>
          </a:xfrm>
        </p:grpSpPr>
        <p:sp>
          <p:nvSpPr>
            <p:cNvPr id="482" name="Google Shape;819;p74"/>
            <p:cNvSpPr/>
            <p:nvPr/>
          </p:nvSpPr>
          <p:spPr>
            <a:xfrm>
              <a:off x="6181200" y="0"/>
              <a:ext cx="2505240" cy="395244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" name="Google Shape;820;p74"/>
            <p:cNvSpPr/>
            <p:nvPr/>
          </p:nvSpPr>
          <p:spPr>
            <a:xfrm rot="16200000">
              <a:off x="6887880" y="2671560"/>
              <a:ext cx="1091520" cy="2505240"/>
            </a:xfrm>
            <a:prstGeom prst="chevron">
              <a:avLst>
                <a:gd name="adj" fmla="val 30950"/>
              </a:avLst>
            </a:pr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84" name="Google Shape;821;p74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21B80BD0-1E81-46CC-ABE8-685940B02EF7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630360" y="860400"/>
            <a:ext cx="2124000" cy="131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6" name="PlaceHolder 3"/>
          <p:cNvSpPr>
            <a:spLocks noGrp="1"/>
          </p:cNvSpPr>
          <p:nvPr>
            <p:ph type="body"/>
          </p:nvPr>
        </p:nvSpPr>
        <p:spPr>
          <a:xfrm>
            <a:off x="548640" y="2605680"/>
            <a:ext cx="2322360" cy="136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7" name="PlaceHolder 4"/>
          <p:cNvSpPr>
            <a:spLocks noGrp="1"/>
          </p:cNvSpPr>
          <p:nvPr>
            <p:ph type="body"/>
          </p:nvPr>
        </p:nvSpPr>
        <p:spPr>
          <a:xfrm>
            <a:off x="3492360" y="860400"/>
            <a:ext cx="2124000" cy="131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8" name="PlaceHolder 5"/>
          <p:cNvSpPr>
            <a:spLocks noGrp="1"/>
          </p:cNvSpPr>
          <p:nvPr>
            <p:ph type="body"/>
          </p:nvPr>
        </p:nvSpPr>
        <p:spPr>
          <a:xfrm>
            <a:off x="6354360" y="860400"/>
            <a:ext cx="2124000" cy="131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9" name="PlaceHolder 6"/>
          <p:cNvSpPr>
            <a:spLocks noGrp="1"/>
          </p:cNvSpPr>
          <p:nvPr>
            <p:ph type="body"/>
          </p:nvPr>
        </p:nvSpPr>
        <p:spPr>
          <a:xfrm>
            <a:off x="6272640" y="2605680"/>
            <a:ext cx="2322360" cy="136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0" name="PlaceHolder 7"/>
          <p:cNvSpPr>
            <a:spLocks noGrp="1"/>
          </p:cNvSpPr>
          <p:nvPr>
            <p:ph type="body"/>
          </p:nvPr>
        </p:nvSpPr>
        <p:spPr>
          <a:xfrm>
            <a:off x="3410640" y="2605680"/>
            <a:ext cx="2322360" cy="136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837;p75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496" name="Google Shape;838;p75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" name="Google Shape;839;p75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" name="Google Shape;840;p75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99" name="Google Shape;841;p75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20A423C4-B6EC-4373-9D66-043AED9FF921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0" name="PlaceHolder 1"/>
          <p:cNvSpPr>
            <a:spLocks noGrp="1"/>
          </p:cNvSpPr>
          <p:nvPr>
            <p:ph type="title"/>
          </p:nvPr>
        </p:nvSpPr>
        <p:spPr>
          <a:xfrm>
            <a:off x="1218600" y="93060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1" name="PlaceHolder 2"/>
          <p:cNvSpPr>
            <a:spLocks noGrp="1"/>
          </p:cNvSpPr>
          <p:nvPr>
            <p:ph type="title"/>
          </p:nvPr>
        </p:nvSpPr>
        <p:spPr>
          <a:xfrm>
            <a:off x="4899960" y="93060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2" name="PlaceHolder 3"/>
          <p:cNvSpPr>
            <a:spLocks noGrp="1"/>
          </p:cNvSpPr>
          <p:nvPr>
            <p:ph type="body"/>
          </p:nvPr>
        </p:nvSpPr>
        <p:spPr>
          <a:xfrm>
            <a:off x="2404440" y="1956600"/>
            <a:ext cx="433512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3" name="PlaceHolder 4"/>
          <p:cNvSpPr>
            <a:spLocks noGrp="1"/>
          </p:cNvSpPr>
          <p:nvPr>
            <p:ph type="title"/>
          </p:nvPr>
        </p:nvSpPr>
        <p:spPr>
          <a:xfrm>
            <a:off x="1218600" y="267948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4" name="PlaceHolder 5"/>
          <p:cNvSpPr>
            <a:spLocks noGrp="1"/>
          </p:cNvSpPr>
          <p:nvPr>
            <p:ph type="title"/>
          </p:nvPr>
        </p:nvSpPr>
        <p:spPr>
          <a:xfrm>
            <a:off x="4899960" y="267948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5" name="PlaceHolder 6"/>
          <p:cNvSpPr>
            <a:spLocks noGrp="1"/>
          </p:cNvSpPr>
          <p:nvPr>
            <p:ph type="body"/>
          </p:nvPr>
        </p:nvSpPr>
        <p:spPr>
          <a:xfrm>
            <a:off x="2404440" y="3705840"/>
            <a:ext cx="433512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854;p76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507" name="Google Shape;855;p76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8" name="Google Shape;856;p76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9" name="Google Shape;857;p76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10" name="Google Shape;858;p76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2E0F3969-D178-44CA-81CA-882BB4BBC861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11" name="PlaceHolder 1"/>
          <p:cNvSpPr>
            <a:spLocks noGrp="1"/>
          </p:cNvSpPr>
          <p:nvPr>
            <p:ph type="title"/>
          </p:nvPr>
        </p:nvSpPr>
        <p:spPr>
          <a:xfrm>
            <a:off x="1218600" y="1770840"/>
            <a:ext cx="302508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2" name="PlaceHolder 2"/>
          <p:cNvSpPr>
            <a:spLocks noGrp="1"/>
          </p:cNvSpPr>
          <p:nvPr>
            <p:ph type="title"/>
          </p:nvPr>
        </p:nvSpPr>
        <p:spPr>
          <a:xfrm>
            <a:off x="1218600" y="2748960"/>
            <a:ext cx="302508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 type="body"/>
          </p:nvPr>
        </p:nvSpPr>
        <p:spPr>
          <a:xfrm>
            <a:off x="4829400" y="2001600"/>
            <a:ext cx="3961440" cy="197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body"/>
          </p:nvPr>
        </p:nvSpPr>
        <p:spPr>
          <a:xfrm>
            <a:off x="228600" y="3133800"/>
            <a:ext cx="2834280" cy="721800"/>
          </a:xfrm>
          <a:prstGeom prst="rect">
            <a:avLst/>
          </a:prstGeom>
          <a:noFill/>
          <a:ln w="0">
            <a:noFill/>
          </a:ln>
        </p:spPr>
        <p:txBody>
          <a:bodyPr lIns="274320" rIns="27432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156480" y="3133800"/>
            <a:ext cx="2834280" cy="721800"/>
          </a:xfrm>
          <a:prstGeom prst="rect">
            <a:avLst/>
          </a:prstGeom>
          <a:noFill/>
          <a:ln w="0">
            <a:noFill/>
          </a:ln>
        </p:spPr>
        <p:txBody>
          <a:bodyPr lIns="274320" rIns="27432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084720" y="3133800"/>
            <a:ext cx="2834280" cy="721800"/>
          </a:xfrm>
          <a:prstGeom prst="rect">
            <a:avLst/>
          </a:prstGeom>
          <a:noFill/>
          <a:ln w="0">
            <a:noFill/>
          </a:ln>
        </p:spPr>
        <p:txBody>
          <a:bodyPr lIns="274320" rIns="27432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" name="Google Shape;178;p16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AEE70E8-B003-484F-8EB9-A04ABAEAD564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4" name="Google Shape;868;p77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515" name="Google Shape;869;p77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6" name="Google Shape;870;p77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7" name="Google Shape;871;p77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18" name="Google Shape;872;p77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CE0643B5-480D-42E7-8E51-14BACC858666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352440" y="2171880"/>
            <a:ext cx="321948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0" name="PlaceHolder 2"/>
          <p:cNvSpPr>
            <a:spLocks noGrp="1"/>
          </p:cNvSpPr>
          <p:nvPr>
            <p:ph type="body"/>
          </p:nvPr>
        </p:nvSpPr>
        <p:spPr>
          <a:xfrm>
            <a:off x="4829400" y="2001600"/>
            <a:ext cx="3961440" cy="197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879;p78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522" name="Google Shape;880;p78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3" name="Google Shape;881;p78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4" name="Google Shape;882;p78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25" name="Google Shape;883;p78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BDF81BDF-4DE2-41DA-B440-F3F966D93410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26" name="PlaceHolder 1"/>
          <p:cNvSpPr>
            <a:spLocks noGrp="1"/>
          </p:cNvSpPr>
          <p:nvPr>
            <p:ph type="body"/>
          </p:nvPr>
        </p:nvSpPr>
        <p:spPr>
          <a:xfrm>
            <a:off x="4829400" y="2001600"/>
            <a:ext cx="3961440" cy="197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 type="title"/>
          </p:nvPr>
        </p:nvSpPr>
        <p:spPr>
          <a:xfrm>
            <a:off x="311760" y="1555200"/>
            <a:ext cx="2896560" cy="231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8" name="Google Shape;888;p79"/>
          <p:cNvGrpSpPr/>
          <p:nvPr/>
        </p:nvGrpSpPr>
        <p:grpSpPr>
          <a:xfrm>
            <a:off x="0" y="0"/>
            <a:ext cx="9143640" cy="4974120"/>
            <a:chOff x="0" y="0"/>
            <a:chExt cx="9143640" cy="4974120"/>
          </a:xfrm>
        </p:grpSpPr>
        <p:sp>
          <p:nvSpPr>
            <p:cNvPr id="529" name="Google Shape;889;p79"/>
            <p:cNvSpPr/>
            <p:nvPr/>
          </p:nvSpPr>
          <p:spPr>
            <a:xfrm>
              <a:off x="0" y="0"/>
              <a:ext cx="9143640" cy="468612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" name="Google Shape;890;p79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31" name="PlaceHolder 1"/>
          <p:cNvSpPr>
            <a:spLocks noGrp="1"/>
          </p:cNvSpPr>
          <p:nvPr>
            <p:ph type="body"/>
          </p:nvPr>
        </p:nvSpPr>
        <p:spPr>
          <a:xfrm>
            <a:off x="4118760" y="653760"/>
            <a:ext cx="2923920" cy="75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 type="sldNum" idx="9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F048B6D-B024-49D5-B171-79BDABF50911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33" name="Google Shape;894;p79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E8D8E952-427D-4158-A8CB-76E21D5C168D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34" name="Google Shape;897;p79"/>
          <p:cNvSpPr/>
          <p:nvPr/>
        </p:nvSpPr>
        <p:spPr>
          <a:xfrm>
            <a:off x="0" y="0"/>
            <a:ext cx="9143280" cy="4449240"/>
          </a:xfrm>
          <a:custGeom>
            <a:avLst/>
            <a:gdLst>
              <a:gd name="textAreaLeft" fmla="*/ 0 w 9143280"/>
              <a:gd name="textAreaRight" fmla="*/ 9143640 w 9143280"/>
              <a:gd name="textAreaTop" fmla="*/ 0 h 4449240"/>
              <a:gd name="textAreaBottom" fmla="*/ 4449600 h 4449240"/>
            </a:gdLst>
            <a:ahLst/>
            <a:rect l="textAreaLeft" t="textAreaTop" r="textAreaRight" b="textAreaBottom"/>
            <a:pathLst>
              <a:path w="365745" h="177983">
                <a:moveTo>
                  <a:pt x="0" y="177983"/>
                </a:moveTo>
                <a:lnTo>
                  <a:pt x="168557" y="177965"/>
                </a:lnTo>
                <a:lnTo>
                  <a:pt x="365745" y="0"/>
                </a:lnTo>
              </a:path>
            </a:pathLst>
          </a:custGeom>
          <a:noFill/>
          <a:ln w="38100">
            <a:solidFill>
              <a:srgbClr val="ab864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35" name="PlaceHolder 3"/>
          <p:cNvSpPr>
            <a:spLocks noGrp="1"/>
          </p:cNvSpPr>
          <p:nvPr>
            <p:ph type="body"/>
          </p:nvPr>
        </p:nvSpPr>
        <p:spPr>
          <a:xfrm>
            <a:off x="366120" y="3420000"/>
            <a:ext cx="2923920" cy="75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6" name="PlaceHolder 4"/>
          <p:cNvSpPr>
            <a:spLocks noGrp="1"/>
          </p:cNvSpPr>
          <p:nvPr>
            <p:ph type="body"/>
          </p:nvPr>
        </p:nvSpPr>
        <p:spPr>
          <a:xfrm>
            <a:off x="2242440" y="2192400"/>
            <a:ext cx="2923920" cy="75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7" name="PlaceHolder 5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903;p80"/>
          <p:cNvGrpSpPr/>
          <p:nvPr/>
        </p:nvGrpSpPr>
        <p:grpSpPr>
          <a:xfrm>
            <a:off x="0" y="0"/>
            <a:ext cx="9143640" cy="4974120"/>
            <a:chOff x="0" y="0"/>
            <a:chExt cx="9143640" cy="4974120"/>
          </a:xfrm>
        </p:grpSpPr>
        <p:sp>
          <p:nvSpPr>
            <p:cNvPr id="539" name="Google Shape;904;p80"/>
            <p:cNvSpPr/>
            <p:nvPr/>
          </p:nvSpPr>
          <p:spPr>
            <a:xfrm>
              <a:off x="0" y="0"/>
              <a:ext cx="9143640" cy="468612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" name="Google Shape;905;p80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41" name="PlaceHolder 1"/>
          <p:cNvSpPr>
            <a:spLocks noGrp="1"/>
          </p:cNvSpPr>
          <p:nvPr>
            <p:ph type="sldNum" idx="10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245782A-518D-4A8A-B4AE-954FA1207910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42" name="Google Shape;907;p80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C008BFB-A008-47BC-AD18-0A2A8876FCF7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3" name="PlaceHolder 2"/>
          <p:cNvSpPr>
            <a:spLocks noGrp="1"/>
          </p:cNvSpPr>
          <p:nvPr>
            <p:ph type="body"/>
          </p:nvPr>
        </p:nvSpPr>
        <p:spPr>
          <a:xfrm>
            <a:off x="4118760" y="653760"/>
            <a:ext cx="2923920" cy="75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4" name="Google Shape;912;p80"/>
          <p:cNvSpPr/>
          <p:nvPr/>
        </p:nvSpPr>
        <p:spPr>
          <a:xfrm flipH="1">
            <a:off x="0" y="0"/>
            <a:ext cx="9143280" cy="4449240"/>
          </a:xfrm>
          <a:custGeom>
            <a:avLst/>
            <a:gdLst>
              <a:gd name="textAreaLeft" fmla="*/ 360 w 9143280"/>
              <a:gd name="textAreaRight" fmla="*/ 9144000 w 9143280"/>
              <a:gd name="textAreaTop" fmla="*/ 0 h 4449240"/>
              <a:gd name="textAreaBottom" fmla="*/ 4449600 h 4449240"/>
            </a:gdLst>
            <a:ahLst/>
            <a:rect l="textAreaLeft" t="textAreaTop" r="textAreaRight" b="textAreaBottom"/>
            <a:pathLst>
              <a:path w="365745" h="177983">
                <a:moveTo>
                  <a:pt x="0" y="177983"/>
                </a:moveTo>
                <a:lnTo>
                  <a:pt x="168557" y="177965"/>
                </a:lnTo>
                <a:lnTo>
                  <a:pt x="365745" y="0"/>
                </a:lnTo>
              </a:path>
            </a:pathLst>
          </a:custGeom>
          <a:noFill/>
          <a:ln w="38100">
            <a:solidFill>
              <a:srgbClr val="ab864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5" name="PlaceHolder 3"/>
          <p:cNvSpPr>
            <a:spLocks noGrp="1"/>
          </p:cNvSpPr>
          <p:nvPr>
            <p:ph type="body"/>
          </p:nvPr>
        </p:nvSpPr>
        <p:spPr>
          <a:xfrm>
            <a:off x="5952960" y="3420000"/>
            <a:ext cx="2923920" cy="75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916;p81"/>
          <p:cNvGrpSpPr/>
          <p:nvPr/>
        </p:nvGrpSpPr>
        <p:grpSpPr>
          <a:xfrm>
            <a:off x="0" y="0"/>
            <a:ext cx="9143640" cy="4974120"/>
            <a:chOff x="0" y="0"/>
            <a:chExt cx="9143640" cy="4974120"/>
          </a:xfrm>
        </p:grpSpPr>
        <p:sp>
          <p:nvSpPr>
            <p:cNvPr id="547" name="Google Shape;917;p81"/>
            <p:cNvSpPr/>
            <p:nvPr/>
          </p:nvSpPr>
          <p:spPr>
            <a:xfrm>
              <a:off x="0" y="0"/>
              <a:ext cx="9143640" cy="468612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8" name="Google Shape;918;p81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49" name="PlaceHolder 1"/>
          <p:cNvSpPr>
            <a:spLocks noGrp="1"/>
          </p:cNvSpPr>
          <p:nvPr>
            <p:ph type="sldNum" idx="11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BDA3775-5AD2-4B1C-9016-1BF3B4B7034A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50" name="Google Shape;920;p81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A4316B53-1E1E-4231-87A7-D5425A0D32F9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cxnSp>
        <p:nvCxnSpPr>
          <p:cNvPr id="551" name="Google Shape;921;p81"/>
          <p:cNvCxnSpPr/>
          <p:nvPr/>
        </p:nvCxnSpPr>
        <p:spPr>
          <a:xfrm>
            <a:off x="3960" y="3612960"/>
            <a:ext cx="5897880" cy="360"/>
          </a:xfrm>
          <a:prstGeom prst="straightConnector1">
            <a:avLst/>
          </a:prstGeom>
          <a:ln w="38100">
            <a:solidFill>
              <a:srgbClr val="ab8645"/>
            </a:solidFill>
            <a:round/>
          </a:ln>
        </p:spPr>
      </p:cxnSp>
      <p:sp>
        <p:nvSpPr>
          <p:cNvPr id="552" name="PlaceHolder 2"/>
          <p:cNvSpPr>
            <a:spLocks noGrp="1"/>
          </p:cNvSpPr>
          <p:nvPr>
            <p:ph type="body"/>
          </p:nvPr>
        </p:nvSpPr>
        <p:spPr>
          <a:xfrm>
            <a:off x="5952960" y="3420000"/>
            <a:ext cx="2923920" cy="75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924;p82"/>
          <p:cNvGrpSpPr/>
          <p:nvPr/>
        </p:nvGrpSpPr>
        <p:grpSpPr>
          <a:xfrm>
            <a:off x="0" y="0"/>
            <a:ext cx="9143640" cy="4974120"/>
            <a:chOff x="0" y="0"/>
            <a:chExt cx="9143640" cy="4974120"/>
          </a:xfrm>
        </p:grpSpPr>
        <p:sp>
          <p:nvSpPr>
            <p:cNvPr id="554" name="Google Shape;925;p82"/>
            <p:cNvSpPr/>
            <p:nvPr/>
          </p:nvSpPr>
          <p:spPr>
            <a:xfrm>
              <a:off x="0" y="0"/>
              <a:ext cx="9143640" cy="468612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" name="Google Shape;926;p82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56" name="PlaceHolder 1"/>
          <p:cNvSpPr>
            <a:spLocks noGrp="1"/>
          </p:cNvSpPr>
          <p:nvPr>
            <p:ph type="sldNum" idx="12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DC5F6A9-AB67-43B7-81BB-242C02C7C94F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57" name="Google Shape;928;p82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EE7CB02B-1C4A-464E-BCF5-F747AAF45B2D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8" name="PlaceHolder 2"/>
          <p:cNvSpPr>
            <a:spLocks noGrp="1"/>
          </p:cNvSpPr>
          <p:nvPr>
            <p:ph type="body"/>
          </p:nvPr>
        </p:nvSpPr>
        <p:spPr>
          <a:xfrm>
            <a:off x="457200" y="409680"/>
            <a:ext cx="8229240" cy="3843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" name="Google Shape;931;p83"/>
          <p:cNvGrpSpPr/>
          <p:nvPr/>
        </p:nvGrpSpPr>
        <p:grpSpPr>
          <a:xfrm>
            <a:off x="0" y="0"/>
            <a:ext cx="9143640" cy="4974120"/>
            <a:chOff x="0" y="0"/>
            <a:chExt cx="9143640" cy="4974120"/>
          </a:xfrm>
        </p:grpSpPr>
        <p:sp>
          <p:nvSpPr>
            <p:cNvPr id="560" name="Google Shape;932;p83"/>
            <p:cNvSpPr/>
            <p:nvPr/>
          </p:nvSpPr>
          <p:spPr>
            <a:xfrm>
              <a:off x="0" y="0"/>
              <a:ext cx="9143640" cy="468612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" name="Google Shape;933;p83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62" name="PlaceHolder 1"/>
          <p:cNvSpPr>
            <a:spLocks noGrp="1"/>
          </p:cNvSpPr>
          <p:nvPr>
            <p:ph type="sldNum" idx="13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AA1E616-141D-4CA4-9633-3628E1A5757E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63" name="Google Shape;935;p83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E3EBF2BE-7204-4C61-BFF7-2FCFE4AF365D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4" name="PlaceHolder 2"/>
          <p:cNvSpPr>
            <a:spLocks noGrp="1"/>
          </p:cNvSpPr>
          <p:nvPr>
            <p:ph type="body"/>
          </p:nvPr>
        </p:nvSpPr>
        <p:spPr>
          <a:xfrm>
            <a:off x="457200" y="1013400"/>
            <a:ext cx="2652480" cy="102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5" name="PlaceHolder 3"/>
          <p:cNvSpPr>
            <a:spLocks noGrp="1"/>
          </p:cNvSpPr>
          <p:nvPr>
            <p:ph type="body"/>
          </p:nvPr>
        </p:nvSpPr>
        <p:spPr>
          <a:xfrm>
            <a:off x="3245400" y="1013400"/>
            <a:ext cx="2652480" cy="102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6" name="PlaceHolder 4"/>
          <p:cNvSpPr>
            <a:spLocks noGrp="1"/>
          </p:cNvSpPr>
          <p:nvPr>
            <p:ph type="body"/>
          </p:nvPr>
        </p:nvSpPr>
        <p:spPr>
          <a:xfrm>
            <a:off x="6033960" y="1013400"/>
            <a:ext cx="2652480" cy="102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7" name="PlaceHolder 5"/>
          <p:cNvSpPr>
            <a:spLocks noGrp="1"/>
          </p:cNvSpPr>
          <p:nvPr>
            <p:ph type="title"/>
          </p:nvPr>
        </p:nvSpPr>
        <p:spPr>
          <a:xfrm>
            <a:off x="366120" y="246960"/>
            <a:ext cx="841140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8" name="PlaceHolder 6"/>
          <p:cNvSpPr>
            <a:spLocks noGrp="1"/>
          </p:cNvSpPr>
          <p:nvPr>
            <p:ph type="body"/>
          </p:nvPr>
        </p:nvSpPr>
        <p:spPr>
          <a:xfrm>
            <a:off x="457200" y="2174760"/>
            <a:ext cx="2652480" cy="102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9" name="PlaceHolder 7"/>
          <p:cNvSpPr>
            <a:spLocks noGrp="1"/>
          </p:cNvSpPr>
          <p:nvPr>
            <p:ph type="body"/>
          </p:nvPr>
        </p:nvSpPr>
        <p:spPr>
          <a:xfrm>
            <a:off x="3245400" y="2174760"/>
            <a:ext cx="2652480" cy="102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0" name="PlaceHolder 8"/>
          <p:cNvSpPr>
            <a:spLocks noGrp="1"/>
          </p:cNvSpPr>
          <p:nvPr>
            <p:ph type="body"/>
          </p:nvPr>
        </p:nvSpPr>
        <p:spPr>
          <a:xfrm>
            <a:off x="6033960" y="2174760"/>
            <a:ext cx="2652480" cy="102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1" name="PlaceHolder 9"/>
          <p:cNvSpPr>
            <a:spLocks noGrp="1"/>
          </p:cNvSpPr>
          <p:nvPr>
            <p:ph type="body"/>
          </p:nvPr>
        </p:nvSpPr>
        <p:spPr>
          <a:xfrm>
            <a:off x="457200" y="3336480"/>
            <a:ext cx="2652480" cy="102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2" name="PlaceHolder 10"/>
          <p:cNvSpPr>
            <a:spLocks noGrp="1"/>
          </p:cNvSpPr>
          <p:nvPr>
            <p:ph type="body"/>
          </p:nvPr>
        </p:nvSpPr>
        <p:spPr>
          <a:xfrm>
            <a:off x="3245400" y="3336480"/>
            <a:ext cx="2652480" cy="102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3" name="PlaceHolder 11"/>
          <p:cNvSpPr>
            <a:spLocks noGrp="1"/>
          </p:cNvSpPr>
          <p:nvPr>
            <p:ph type="body"/>
          </p:nvPr>
        </p:nvSpPr>
        <p:spPr>
          <a:xfrm>
            <a:off x="6033960" y="3336480"/>
            <a:ext cx="2652480" cy="102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" name="Google Shape;947;p84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575" name="Google Shape;948;p84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" name="Google Shape;949;p84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" name="Google Shape;950;p84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78" name="Google Shape;951;p84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62BCE422-5505-483C-A60C-DCF93FDAEED5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9" name="Google Shape;952;p84"/>
          <p:cNvSpPr/>
          <p:nvPr/>
        </p:nvSpPr>
        <p:spPr>
          <a:xfrm>
            <a:off x="4931280" y="1662480"/>
            <a:ext cx="3755160" cy="2695680"/>
          </a:xfrm>
          <a:prstGeom prst="roundRect">
            <a:avLst>
              <a:gd name="adj" fmla="val 9698"/>
            </a:avLst>
          </a:prstGeom>
          <a:solidFill>
            <a:schemeClr val="accent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0" name="PlaceHolder 1"/>
          <p:cNvSpPr>
            <a:spLocks noGrp="1"/>
          </p:cNvSpPr>
          <p:nvPr>
            <p:ph type="title"/>
          </p:nvPr>
        </p:nvSpPr>
        <p:spPr>
          <a:xfrm>
            <a:off x="366120" y="655920"/>
            <a:ext cx="302508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1" name="PlaceHolder 2"/>
          <p:cNvSpPr>
            <a:spLocks noGrp="1"/>
          </p:cNvSpPr>
          <p:nvPr>
            <p:ph type="title"/>
          </p:nvPr>
        </p:nvSpPr>
        <p:spPr>
          <a:xfrm>
            <a:off x="4842360" y="655920"/>
            <a:ext cx="302508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2" name="PlaceHolder 3"/>
          <p:cNvSpPr>
            <a:spLocks noGrp="1"/>
          </p:cNvSpPr>
          <p:nvPr>
            <p:ph type="body"/>
          </p:nvPr>
        </p:nvSpPr>
        <p:spPr>
          <a:xfrm>
            <a:off x="366120" y="1662480"/>
            <a:ext cx="3850560" cy="269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3" name="PlaceHolder 4"/>
          <p:cNvSpPr>
            <a:spLocks noGrp="1"/>
          </p:cNvSpPr>
          <p:nvPr>
            <p:ph type="body"/>
          </p:nvPr>
        </p:nvSpPr>
        <p:spPr>
          <a:xfrm>
            <a:off x="5169960" y="2986200"/>
            <a:ext cx="3278160" cy="105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6" name="Google Shape;492;p51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647" name="Google Shape;493;p51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8" name="Google Shape;494;p51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9" name="Google Shape;495;p51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50" name="PlaceHolder 1"/>
          <p:cNvSpPr>
            <a:spLocks noGrp="1"/>
          </p:cNvSpPr>
          <p:nvPr>
            <p:ph type="title"/>
          </p:nvPr>
        </p:nvSpPr>
        <p:spPr>
          <a:xfrm>
            <a:off x="352440" y="2171880"/>
            <a:ext cx="385992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1" name="Google Shape;508;p51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9E20DDA7-5D6F-48D0-99F1-C71E581CF16D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52" name="PlaceHolder 2"/>
          <p:cNvSpPr>
            <a:spLocks noGrp="1"/>
          </p:cNvSpPr>
          <p:nvPr>
            <p:ph type="title"/>
          </p:nvPr>
        </p:nvSpPr>
        <p:spPr>
          <a:xfrm>
            <a:off x="8155080" y="109944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3" name="PlaceHolder 3"/>
          <p:cNvSpPr>
            <a:spLocks noGrp="1"/>
          </p:cNvSpPr>
          <p:nvPr>
            <p:ph type="title"/>
          </p:nvPr>
        </p:nvSpPr>
        <p:spPr>
          <a:xfrm>
            <a:off x="8155080" y="143208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4" name="PlaceHolder 4"/>
          <p:cNvSpPr>
            <a:spLocks noGrp="1"/>
          </p:cNvSpPr>
          <p:nvPr>
            <p:ph type="title"/>
          </p:nvPr>
        </p:nvSpPr>
        <p:spPr>
          <a:xfrm>
            <a:off x="8155080" y="176508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5" name="PlaceHolder 5"/>
          <p:cNvSpPr>
            <a:spLocks noGrp="1"/>
          </p:cNvSpPr>
          <p:nvPr>
            <p:ph type="title"/>
          </p:nvPr>
        </p:nvSpPr>
        <p:spPr>
          <a:xfrm>
            <a:off x="8155080" y="209772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6" name="PlaceHolder 6"/>
          <p:cNvSpPr>
            <a:spLocks noGrp="1"/>
          </p:cNvSpPr>
          <p:nvPr>
            <p:ph type="title"/>
          </p:nvPr>
        </p:nvSpPr>
        <p:spPr>
          <a:xfrm>
            <a:off x="8155080" y="243036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7" name="PlaceHolder 7"/>
          <p:cNvSpPr>
            <a:spLocks noGrp="1"/>
          </p:cNvSpPr>
          <p:nvPr>
            <p:ph type="title"/>
          </p:nvPr>
        </p:nvSpPr>
        <p:spPr>
          <a:xfrm>
            <a:off x="8155080" y="276336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8" name="PlaceHolder 8"/>
          <p:cNvSpPr>
            <a:spLocks noGrp="1"/>
          </p:cNvSpPr>
          <p:nvPr>
            <p:ph type="title"/>
          </p:nvPr>
        </p:nvSpPr>
        <p:spPr>
          <a:xfrm>
            <a:off x="8155080" y="309600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9" name="PlaceHolder 9"/>
          <p:cNvSpPr>
            <a:spLocks noGrp="1"/>
          </p:cNvSpPr>
          <p:nvPr>
            <p:ph type="title"/>
          </p:nvPr>
        </p:nvSpPr>
        <p:spPr>
          <a:xfrm>
            <a:off x="8155080" y="342864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0" name="PlaceHolder 10"/>
          <p:cNvSpPr>
            <a:spLocks noGrp="1"/>
          </p:cNvSpPr>
          <p:nvPr>
            <p:ph type="title"/>
          </p:nvPr>
        </p:nvSpPr>
        <p:spPr>
          <a:xfrm>
            <a:off x="8155080" y="376128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1" name="PlaceHolder 11"/>
          <p:cNvSpPr>
            <a:spLocks noGrp="1"/>
          </p:cNvSpPr>
          <p:nvPr>
            <p:ph type="title"/>
          </p:nvPr>
        </p:nvSpPr>
        <p:spPr>
          <a:xfrm>
            <a:off x="8155080" y="409428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2" name="PlaceHolder 12"/>
          <p:cNvSpPr>
            <a:spLocks noGrp="1"/>
          </p:cNvSpPr>
          <p:nvPr>
            <p:ph type="title"/>
          </p:nvPr>
        </p:nvSpPr>
        <p:spPr>
          <a:xfrm>
            <a:off x="8155080" y="76680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xx%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3" name="PlaceHolder 1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4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" name="Google Shape;523;p52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665" name="Google Shape;524;p52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6" name="Google Shape;525;p52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7" name="Google Shape;526;p52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68" name="Google Shape;527;p52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840DB5DE-3F35-4BF2-B09D-86CFC74914FE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9" name="PlaceHolder 1"/>
          <p:cNvSpPr>
            <a:spLocks noGrp="1"/>
          </p:cNvSpPr>
          <p:nvPr>
            <p:ph type="title"/>
          </p:nvPr>
        </p:nvSpPr>
        <p:spPr>
          <a:xfrm>
            <a:off x="352440" y="2171880"/>
            <a:ext cx="385992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0" name="Google Shape;529;p52"/>
          <p:cNvSpPr/>
          <p:nvPr/>
        </p:nvSpPr>
        <p:spPr>
          <a:xfrm rot="10800000">
            <a:off x="4795920" y="1030320"/>
            <a:ext cx="4115880" cy="438120"/>
          </a:xfrm>
          <a:prstGeom prst="chevron">
            <a:avLst>
              <a:gd name="adj" fmla="val 20755"/>
            </a:avLst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1" name="Google Shape;531;p52"/>
          <p:cNvSpPr/>
          <p:nvPr/>
        </p:nvSpPr>
        <p:spPr>
          <a:xfrm rot="10800000">
            <a:off x="4795920" y="1559160"/>
            <a:ext cx="4115880" cy="438120"/>
          </a:xfrm>
          <a:prstGeom prst="chevron">
            <a:avLst>
              <a:gd name="adj" fmla="val 20755"/>
            </a:avLst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2" name="Google Shape;533;p52"/>
          <p:cNvSpPr/>
          <p:nvPr/>
        </p:nvSpPr>
        <p:spPr>
          <a:xfrm rot="10800000">
            <a:off x="4795920" y="2088000"/>
            <a:ext cx="4115880" cy="438120"/>
          </a:xfrm>
          <a:prstGeom prst="chevron">
            <a:avLst>
              <a:gd name="adj" fmla="val 20755"/>
            </a:avLst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3" name="Google Shape;535;p52"/>
          <p:cNvSpPr/>
          <p:nvPr/>
        </p:nvSpPr>
        <p:spPr>
          <a:xfrm rot="10800000">
            <a:off x="4795920" y="2616840"/>
            <a:ext cx="4115880" cy="438120"/>
          </a:xfrm>
          <a:prstGeom prst="chevron">
            <a:avLst>
              <a:gd name="adj" fmla="val 20755"/>
            </a:avLst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4" name="Google Shape;537;p52"/>
          <p:cNvSpPr/>
          <p:nvPr/>
        </p:nvSpPr>
        <p:spPr>
          <a:xfrm rot="10800000">
            <a:off x="4795920" y="3146040"/>
            <a:ext cx="4115880" cy="438120"/>
          </a:xfrm>
          <a:prstGeom prst="chevron">
            <a:avLst>
              <a:gd name="adj" fmla="val 20755"/>
            </a:avLst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5" name="Google Shape;539;p52"/>
          <p:cNvSpPr/>
          <p:nvPr/>
        </p:nvSpPr>
        <p:spPr>
          <a:xfrm rot="10800000">
            <a:off x="4795920" y="3674880"/>
            <a:ext cx="4115880" cy="438120"/>
          </a:xfrm>
          <a:prstGeom prst="chevron">
            <a:avLst>
              <a:gd name="adj" fmla="val 20755"/>
            </a:avLst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_1_2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181;p17" descr=""/>
          <p:cNvPicPr/>
          <p:nvPr/>
        </p:nvPicPr>
        <p:blipFill>
          <a:blip r:embed="rId2"/>
          <a:srcRect l="533" t="71898" r="13407" b="0"/>
          <a:stretch/>
        </p:blipFill>
        <p:spPr>
          <a:xfrm>
            <a:off x="4561560" y="0"/>
            <a:ext cx="4582080" cy="14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5" name="PlaceHolder 1"/>
          <p:cNvSpPr>
            <a:spLocks noGrp="1"/>
          </p:cNvSpPr>
          <p:nvPr>
            <p:ph type="body"/>
          </p:nvPr>
        </p:nvSpPr>
        <p:spPr>
          <a:xfrm>
            <a:off x="3154680" y="3337920"/>
            <a:ext cx="2834280" cy="707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228600" y="3337920"/>
            <a:ext cx="2834280" cy="707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080760" y="3337920"/>
            <a:ext cx="2834280" cy="707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9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title"/>
          </p:nvPr>
        </p:nvSpPr>
        <p:spPr>
          <a:xfrm>
            <a:off x="1877040" y="1578600"/>
            <a:ext cx="3002760" cy="30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0" anchor="t">
            <a:sp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title"/>
          </p:nvPr>
        </p:nvSpPr>
        <p:spPr>
          <a:xfrm>
            <a:off x="1877040" y="1944360"/>
            <a:ext cx="3598200" cy="36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6"/>
          <p:cNvSpPr>
            <a:spLocks noGrp="1"/>
          </p:cNvSpPr>
          <p:nvPr>
            <p:ph type="body"/>
          </p:nvPr>
        </p:nvSpPr>
        <p:spPr>
          <a:xfrm>
            <a:off x="309240" y="1425600"/>
            <a:ext cx="1409400" cy="140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1" name="Google Shape;188;p17" descr=""/>
          <p:cNvPicPr/>
          <p:nvPr/>
        </p:nvPicPr>
        <p:blipFill>
          <a:blip r:embed="rId3"/>
          <a:srcRect l="0" t="49685" r="49118" b="0"/>
          <a:stretch/>
        </p:blipFill>
        <p:spPr>
          <a:xfrm>
            <a:off x="7392240" y="0"/>
            <a:ext cx="1751400" cy="1731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2" name="PlaceHolder 7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60360" cy="48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" name="Google Shape;190;p17"/>
          <p:cNvSpPr/>
          <p:nvPr/>
        </p:nvSpPr>
        <p:spPr>
          <a:xfrm>
            <a:off x="7302240" y="0"/>
            <a:ext cx="1841400" cy="1572120"/>
          </a:xfrm>
          <a:custGeom>
            <a:avLst/>
            <a:gdLst>
              <a:gd name="textAreaLeft" fmla="*/ 0 w 1841400"/>
              <a:gd name="textAreaRight" fmla="*/ 1841760 w 1841400"/>
              <a:gd name="textAreaTop" fmla="*/ 0 h 1572120"/>
              <a:gd name="textAreaBottom" fmla="*/ 1572480 h 1572120"/>
            </a:gdLst>
            <a:ahLst/>
            <a:rect l="textAreaLeft" t="textAreaTop" r="textAreaRight" b="textAreaBottom"/>
            <a:pathLst>
              <a:path w="65894" h="56257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Google Shape;191;p17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8869015-31B1-4000-AB8F-00BC6F32ECC5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6" name="Google Shape;542;p53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677" name="Google Shape;543;p53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8" name="Google Shape;544;p53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9" name="Google Shape;545;p53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80" name="PlaceHolder 1"/>
          <p:cNvSpPr>
            <a:spLocks noGrp="1"/>
          </p:cNvSpPr>
          <p:nvPr>
            <p:ph type="title"/>
          </p:nvPr>
        </p:nvSpPr>
        <p:spPr>
          <a:xfrm>
            <a:off x="352440" y="2171880"/>
            <a:ext cx="385992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1" name="Google Shape;547;p53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8567F4B-0B4B-4D3C-88C7-7164160BE493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2" name="PlaceHolder 2"/>
          <p:cNvSpPr>
            <a:spLocks noGrp="1"/>
          </p:cNvSpPr>
          <p:nvPr>
            <p:ph type="body"/>
          </p:nvPr>
        </p:nvSpPr>
        <p:spPr>
          <a:xfrm>
            <a:off x="4829400" y="1386000"/>
            <a:ext cx="3849120" cy="23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550;p54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684" name="Google Shape;551;p54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5" name="Google Shape;552;p54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6" name="Google Shape;553;p54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87" name="Google Shape;554;p54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7AF9B6D6-F66D-45A0-82BA-CEB2DAF4430D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8" name="PlaceHolder 1"/>
          <p:cNvSpPr>
            <a:spLocks noGrp="1"/>
          </p:cNvSpPr>
          <p:nvPr>
            <p:ph type="title"/>
          </p:nvPr>
        </p:nvSpPr>
        <p:spPr>
          <a:xfrm>
            <a:off x="1712880" y="1103760"/>
            <a:ext cx="6973920" cy="293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sldNum" idx="5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7E08206-CFA9-42AB-8492-BA3F5DEAA21C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52;p48"/>
          <p:cNvSpPr/>
          <p:nvPr/>
        </p:nvSpPr>
        <p:spPr>
          <a:xfrm>
            <a:off x="4572000" y="0"/>
            <a:ext cx="4571640" cy="514332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2" name="PlaceHolder 1"/>
          <p:cNvSpPr>
            <a:spLocks noGrp="1"/>
          </p:cNvSpPr>
          <p:nvPr>
            <p:ph type="title"/>
          </p:nvPr>
        </p:nvSpPr>
        <p:spPr>
          <a:xfrm>
            <a:off x="265680" y="1233000"/>
            <a:ext cx="4044960" cy="148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4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3" name="PlaceHolder 2"/>
          <p:cNvSpPr>
            <a:spLocks noGrp="1"/>
          </p:cNvSpPr>
          <p:nvPr>
            <p:ph type="body"/>
          </p:nvPr>
        </p:nvSpPr>
        <p:spPr>
          <a:xfrm>
            <a:off x="4939560" y="723960"/>
            <a:ext cx="3836520" cy="369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4" name="PlaceHolder 3"/>
          <p:cNvSpPr>
            <a:spLocks noGrp="1"/>
          </p:cNvSpPr>
          <p:nvPr>
            <p:ph type="sldNum" idx="8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2313E95-5B8B-4B24-8502-DE0AE6273749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4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PlaceHolder 1"/>
          <p:cNvSpPr>
            <a:spLocks noGrp="1"/>
          </p:cNvSpPr>
          <p:nvPr>
            <p:ph type="sldNum" idx="14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C952A35-C14C-4B78-8596-3EA87BD9C7E1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85" name="PlaceHolder 2"/>
          <p:cNvSpPr>
            <a:spLocks noGrp="1"/>
          </p:cNvSpPr>
          <p:nvPr>
            <p:ph type="title"/>
          </p:nvPr>
        </p:nvSpPr>
        <p:spPr>
          <a:xfrm>
            <a:off x="483120" y="450000"/>
            <a:ext cx="8184240" cy="75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6" name="PlaceHolder 3"/>
          <p:cNvSpPr>
            <a:spLocks noGrp="1"/>
          </p:cNvSpPr>
          <p:nvPr>
            <p:ph type="body"/>
          </p:nvPr>
        </p:nvSpPr>
        <p:spPr>
          <a:xfrm>
            <a:off x="483120" y="2237760"/>
            <a:ext cx="3619440" cy="237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7" name="PlaceHolder 4"/>
          <p:cNvSpPr>
            <a:spLocks noGrp="1"/>
          </p:cNvSpPr>
          <p:nvPr>
            <p:ph type="body"/>
          </p:nvPr>
        </p:nvSpPr>
        <p:spPr>
          <a:xfrm>
            <a:off x="5047920" y="2237760"/>
            <a:ext cx="3619440" cy="237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PlaceHolder 1"/>
          <p:cNvSpPr>
            <a:spLocks noGrp="1"/>
          </p:cNvSpPr>
          <p:nvPr>
            <p:ph type="sldNum" idx="15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8D73089-419B-48AB-8343-E3DC9362372B}" type="slidenum">
              <a:rPr b="0" lang="en" sz="1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&lt;number&gt;</a:t>
            </a:fld>
            <a:endParaRPr b="0" lang="en-US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_AND_TWO_COLUMNS_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837;p75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691" name="Google Shape;838;p75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2" name="Google Shape;839;p75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3" name="Google Shape;840;p75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94" name="Google Shape;841;p75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A7CADA58-B0B4-4A14-B84C-D7BC337D7D32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95" name="PlaceHolder 1"/>
          <p:cNvSpPr>
            <a:spLocks noGrp="1"/>
          </p:cNvSpPr>
          <p:nvPr>
            <p:ph type="title"/>
          </p:nvPr>
        </p:nvSpPr>
        <p:spPr>
          <a:xfrm>
            <a:off x="1218600" y="93060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6" name="PlaceHolder 2"/>
          <p:cNvSpPr>
            <a:spLocks noGrp="1"/>
          </p:cNvSpPr>
          <p:nvPr>
            <p:ph type="title"/>
          </p:nvPr>
        </p:nvSpPr>
        <p:spPr>
          <a:xfrm>
            <a:off x="4899960" y="93060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7" name="PlaceHolder 3"/>
          <p:cNvSpPr>
            <a:spLocks noGrp="1"/>
          </p:cNvSpPr>
          <p:nvPr>
            <p:ph type="body"/>
          </p:nvPr>
        </p:nvSpPr>
        <p:spPr>
          <a:xfrm>
            <a:off x="2404440" y="1956600"/>
            <a:ext cx="433512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8" name="PlaceHolder 4"/>
          <p:cNvSpPr>
            <a:spLocks noGrp="1"/>
          </p:cNvSpPr>
          <p:nvPr>
            <p:ph type="title"/>
          </p:nvPr>
        </p:nvSpPr>
        <p:spPr>
          <a:xfrm>
            <a:off x="1218600" y="267948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9" name="PlaceHolder 5"/>
          <p:cNvSpPr>
            <a:spLocks noGrp="1"/>
          </p:cNvSpPr>
          <p:nvPr>
            <p:ph type="title"/>
          </p:nvPr>
        </p:nvSpPr>
        <p:spPr>
          <a:xfrm>
            <a:off x="4899960" y="267948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0" name="PlaceHolder 6"/>
          <p:cNvSpPr>
            <a:spLocks noGrp="1"/>
          </p:cNvSpPr>
          <p:nvPr>
            <p:ph type="body"/>
          </p:nvPr>
        </p:nvSpPr>
        <p:spPr>
          <a:xfrm>
            <a:off x="2404440" y="3705840"/>
            <a:ext cx="433512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_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1" name="Google Shape;837;p75"/>
          <p:cNvGrpSpPr/>
          <p:nvPr/>
        </p:nvGrpSpPr>
        <p:grpSpPr>
          <a:xfrm>
            <a:off x="0" y="455040"/>
            <a:ext cx="9143280" cy="4519080"/>
            <a:chOff x="0" y="455040"/>
            <a:chExt cx="9143280" cy="4519080"/>
          </a:xfrm>
        </p:grpSpPr>
        <p:sp>
          <p:nvSpPr>
            <p:cNvPr id="691" name="Google Shape;838;p75"/>
            <p:cNvSpPr/>
            <p:nvPr/>
          </p:nvSpPr>
          <p:spPr>
            <a:xfrm flipH="1">
              <a:off x="455976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2" name="Google Shape;839;p75"/>
            <p:cNvSpPr/>
            <p:nvPr/>
          </p:nvSpPr>
          <p:spPr>
            <a:xfrm>
              <a:off x="0" y="455040"/>
              <a:ext cx="4583160" cy="4230720"/>
            </a:xfrm>
            <a:prstGeom prst="round1Rect">
              <a:avLst>
                <a:gd name="adj" fmla="val 7773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3" name="Google Shape;840;p75"/>
            <p:cNvSpPr/>
            <p:nvPr/>
          </p:nvSpPr>
          <p:spPr>
            <a:xfrm>
              <a:off x="4212720" y="4255920"/>
              <a:ext cx="718560" cy="7182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94" name="Google Shape;841;p75"/>
          <p:cNvSpPr/>
          <p:nvPr/>
        </p:nvSpPr>
        <p:spPr>
          <a:xfrm>
            <a:off x="4212720" y="4533120"/>
            <a:ext cx="718560" cy="4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D58A7FD1-2611-4358-B5EA-8621E455E94A}" type="slidenum">
              <a:rPr b="0" lang="en" sz="14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02" name="PlaceHolder 1"/>
          <p:cNvSpPr>
            <a:spLocks noGrp="1"/>
          </p:cNvSpPr>
          <p:nvPr>
            <p:ph type="title"/>
          </p:nvPr>
        </p:nvSpPr>
        <p:spPr>
          <a:xfrm>
            <a:off x="1218600" y="93060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3" name="PlaceHolder 2"/>
          <p:cNvSpPr>
            <a:spLocks noGrp="1"/>
          </p:cNvSpPr>
          <p:nvPr>
            <p:ph type="title"/>
          </p:nvPr>
        </p:nvSpPr>
        <p:spPr>
          <a:xfrm>
            <a:off x="4899960" y="93060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4" name="PlaceHolder 3"/>
          <p:cNvSpPr>
            <a:spLocks noGrp="1"/>
          </p:cNvSpPr>
          <p:nvPr>
            <p:ph type="body"/>
          </p:nvPr>
        </p:nvSpPr>
        <p:spPr>
          <a:xfrm>
            <a:off x="2404440" y="1956600"/>
            <a:ext cx="433512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5" name="PlaceHolder 4"/>
          <p:cNvSpPr>
            <a:spLocks noGrp="1"/>
          </p:cNvSpPr>
          <p:nvPr>
            <p:ph type="title"/>
          </p:nvPr>
        </p:nvSpPr>
        <p:spPr>
          <a:xfrm>
            <a:off x="1218600" y="267948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6" name="PlaceHolder 5"/>
          <p:cNvSpPr>
            <a:spLocks noGrp="1"/>
          </p:cNvSpPr>
          <p:nvPr>
            <p:ph type="title"/>
          </p:nvPr>
        </p:nvSpPr>
        <p:spPr>
          <a:xfrm>
            <a:off x="4899960" y="2679480"/>
            <a:ext cx="3025080" cy="48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7" name="PlaceHolder 6"/>
          <p:cNvSpPr>
            <a:spLocks noGrp="1"/>
          </p:cNvSpPr>
          <p:nvPr>
            <p:ph type="body"/>
          </p:nvPr>
        </p:nvSpPr>
        <p:spPr>
          <a:xfrm>
            <a:off x="2404440" y="3705840"/>
            <a:ext cx="433512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_1_1_1_1_1_1_2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194;p18" descr=""/>
          <p:cNvPicPr/>
          <p:nvPr/>
        </p:nvPicPr>
        <p:blipFill>
          <a:blip r:embed="rId2"/>
          <a:srcRect l="535" t="71898" r="33364" b="0"/>
          <a:stretch/>
        </p:blipFill>
        <p:spPr>
          <a:xfrm>
            <a:off x="5624280" y="0"/>
            <a:ext cx="3519360" cy="14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6" name="PlaceHolder 1"/>
          <p:cNvSpPr>
            <a:spLocks noGrp="1"/>
          </p:cNvSpPr>
          <p:nvPr>
            <p:ph type="body"/>
          </p:nvPr>
        </p:nvSpPr>
        <p:spPr>
          <a:xfrm>
            <a:off x="1238400" y="1312200"/>
            <a:ext cx="1203840" cy="1120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2459160" y="1312200"/>
            <a:ext cx="1203840" cy="1120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3832920" y="1312200"/>
            <a:ext cx="1203840" cy="1120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053680" y="1312200"/>
            <a:ext cx="1203840" cy="1120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427800" y="1312200"/>
            <a:ext cx="1203840" cy="1120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6"/>
          <p:cNvSpPr>
            <a:spLocks noGrp="1"/>
          </p:cNvSpPr>
          <p:nvPr>
            <p:ph type="body"/>
          </p:nvPr>
        </p:nvSpPr>
        <p:spPr>
          <a:xfrm>
            <a:off x="7648560" y="1312200"/>
            <a:ext cx="1203840" cy="1120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7"/>
          <p:cNvSpPr>
            <a:spLocks noGrp="1"/>
          </p:cNvSpPr>
          <p:nvPr>
            <p:ph type="body"/>
          </p:nvPr>
        </p:nvSpPr>
        <p:spPr>
          <a:xfrm>
            <a:off x="6399360" y="3502800"/>
            <a:ext cx="2463480" cy="576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PlaceHolder 8"/>
          <p:cNvSpPr>
            <a:spLocks noGrp="1"/>
          </p:cNvSpPr>
          <p:nvPr>
            <p:ph type="body"/>
          </p:nvPr>
        </p:nvSpPr>
        <p:spPr>
          <a:xfrm>
            <a:off x="6399360" y="2815920"/>
            <a:ext cx="2463480" cy="576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PlaceHolder 9"/>
          <p:cNvSpPr>
            <a:spLocks noGrp="1"/>
          </p:cNvSpPr>
          <p:nvPr>
            <p:ph type="body"/>
          </p:nvPr>
        </p:nvSpPr>
        <p:spPr>
          <a:xfrm>
            <a:off x="3832920" y="4189680"/>
            <a:ext cx="2463480" cy="576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" name="PlaceHolder 10"/>
          <p:cNvSpPr>
            <a:spLocks noGrp="1"/>
          </p:cNvSpPr>
          <p:nvPr>
            <p:ph type="body"/>
          </p:nvPr>
        </p:nvSpPr>
        <p:spPr>
          <a:xfrm>
            <a:off x="3832920" y="3502800"/>
            <a:ext cx="2463480" cy="576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11"/>
          <p:cNvSpPr>
            <a:spLocks noGrp="1"/>
          </p:cNvSpPr>
          <p:nvPr>
            <p:ph type="body"/>
          </p:nvPr>
        </p:nvSpPr>
        <p:spPr>
          <a:xfrm>
            <a:off x="3832920" y="2815920"/>
            <a:ext cx="2463480" cy="576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PlaceHolder 12"/>
          <p:cNvSpPr>
            <a:spLocks noGrp="1"/>
          </p:cNvSpPr>
          <p:nvPr>
            <p:ph type="body"/>
          </p:nvPr>
        </p:nvSpPr>
        <p:spPr>
          <a:xfrm>
            <a:off x="1238400" y="4189680"/>
            <a:ext cx="2463480" cy="576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PlaceHolder 13"/>
          <p:cNvSpPr>
            <a:spLocks noGrp="1"/>
          </p:cNvSpPr>
          <p:nvPr>
            <p:ph type="body"/>
          </p:nvPr>
        </p:nvSpPr>
        <p:spPr>
          <a:xfrm>
            <a:off x="1238400" y="3502800"/>
            <a:ext cx="2463480" cy="576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PlaceHolder 14"/>
          <p:cNvSpPr>
            <a:spLocks noGrp="1"/>
          </p:cNvSpPr>
          <p:nvPr>
            <p:ph type="body"/>
          </p:nvPr>
        </p:nvSpPr>
        <p:spPr>
          <a:xfrm>
            <a:off x="1238400" y="2815920"/>
            <a:ext cx="2463480" cy="576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PlaceHolder 15"/>
          <p:cNvSpPr>
            <a:spLocks noGrp="1"/>
          </p:cNvSpPr>
          <p:nvPr>
            <p:ph type="title"/>
          </p:nvPr>
        </p:nvSpPr>
        <p:spPr>
          <a:xfrm>
            <a:off x="228600" y="228600"/>
            <a:ext cx="5706720" cy="61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" name="PlaceHolder 16"/>
          <p:cNvSpPr>
            <a:spLocks noGrp="1"/>
          </p:cNvSpPr>
          <p:nvPr>
            <p:ph type="title"/>
          </p:nvPr>
        </p:nvSpPr>
        <p:spPr>
          <a:xfrm>
            <a:off x="228600" y="2817360"/>
            <a:ext cx="1009440" cy="42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PlaceHolder 17"/>
          <p:cNvSpPr>
            <a:spLocks noGrp="1"/>
          </p:cNvSpPr>
          <p:nvPr>
            <p:ph type="title"/>
          </p:nvPr>
        </p:nvSpPr>
        <p:spPr>
          <a:xfrm>
            <a:off x="228600" y="1887480"/>
            <a:ext cx="1009440" cy="42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PlaceHolder 18"/>
          <p:cNvSpPr>
            <a:spLocks noGrp="1"/>
          </p:cNvSpPr>
          <p:nvPr>
            <p:ph type="title"/>
          </p:nvPr>
        </p:nvSpPr>
        <p:spPr>
          <a:xfrm>
            <a:off x="228600" y="1312200"/>
            <a:ext cx="1009440" cy="42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" name="PlaceHolder 19"/>
          <p:cNvSpPr>
            <a:spLocks noGrp="1"/>
          </p:cNvSpPr>
          <p:nvPr>
            <p:ph type="title"/>
          </p:nvPr>
        </p:nvSpPr>
        <p:spPr>
          <a:xfrm>
            <a:off x="228600" y="924480"/>
            <a:ext cx="1009440" cy="42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" name="PlaceHolder 20"/>
          <p:cNvSpPr>
            <a:spLocks noGrp="1"/>
          </p:cNvSpPr>
          <p:nvPr>
            <p:ph type="title"/>
          </p:nvPr>
        </p:nvSpPr>
        <p:spPr>
          <a:xfrm>
            <a:off x="228600" y="3509280"/>
            <a:ext cx="1009440" cy="42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" name="PlaceHolder 21"/>
          <p:cNvSpPr>
            <a:spLocks noGrp="1"/>
          </p:cNvSpPr>
          <p:nvPr>
            <p:ph type="title"/>
          </p:nvPr>
        </p:nvSpPr>
        <p:spPr>
          <a:xfrm>
            <a:off x="228600" y="4189680"/>
            <a:ext cx="1009440" cy="42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PlaceHolder 22"/>
          <p:cNvSpPr>
            <a:spLocks noGrp="1"/>
          </p:cNvSpPr>
          <p:nvPr>
            <p:ph type="body"/>
          </p:nvPr>
        </p:nvSpPr>
        <p:spPr>
          <a:xfrm>
            <a:off x="6399360" y="4189680"/>
            <a:ext cx="2463480" cy="576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65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6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" name="Google Shape;220;p18"/>
          <p:cNvSpPr/>
          <p:nvPr/>
        </p:nvSpPr>
        <p:spPr>
          <a:xfrm>
            <a:off x="6720480" y="4800240"/>
            <a:ext cx="2194920" cy="29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53640" bIns="53640" anchor="t" anchorCtr="1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7DEBE31-278A-4CEB-ACEA-018D2FB57DEA}" type="slidenum">
              <a:rPr b="0" lang="en" sz="700" strike="noStrike" u="none">
                <a:solidFill>
                  <a:schemeClr val="accent5"/>
                </a:solidFill>
                <a:effectLst/>
                <a:uFillTx/>
                <a:latin typeface="Nunito Sans"/>
                <a:ea typeface="Nunito Sans"/>
              </a:rPr>
              <a:t>&lt;number&gt;</a:t>
            </a:fld>
            <a:endParaRPr b="0" lang="en-US" sz="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35.xml"/><Relationship Id="rId37" Type="http://schemas.openxmlformats.org/officeDocument/2006/relationships/slideLayout" Target="../slideLayouts/slideLayout36.xml"/><Relationship Id="rId38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39.xml"/><Relationship Id="rId41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61.xml"/><Relationship Id="rId16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4.xml"/><Relationship Id="rId19" Type="http://schemas.openxmlformats.org/officeDocument/2006/relationships/slideLayout" Target="../slideLayouts/slideLayout65.xml"/><Relationship Id="rId20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67.xml"/><Relationship Id="rId22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69.xml"/><Relationship Id="rId24" Type="http://schemas.openxmlformats.org/officeDocument/2006/relationships/slideLayout" Target="../slideLayouts/slideLayout70.xml"/><Relationship Id="rId25" Type="http://schemas.openxmlformats.org/officeDocument/2006/relationships/slideLayout" Target="../slideLayouts/slideLayout71.xml"/><Relationship Id="rId26" Type="http://schemas.openxmlformats.org/officeDocument/2006/relationships/slideLayout" Target="../slideLayouts/slideLayout72.xml"/><Relationship Id="rId27" Type="http://schemas.openxmlformats.org/officeDocument/2006/relationships/slideLayout" Target="../slideLayouts/slideLayout73.xml"/><Relationship Id="rId28" Type="http://schemas.openxmlformats.org/officeDocument/2006/relationships/slideLayout" Target="../slideLayouts/slideLayout74.xml"/><Relationship Id="rId29" Type="http://schemas.openxmlformats.org/officeDocument/2006/relationships/slideLayout" Target="../slideLayouts/slideLayout75.xml"/><Relationship Id="rId30" Type="http://schemas.openxmlformats.org/officeDocument/2006/relationships/slideLayout" Target="../slideLayouts/slideLayout76.xml"/><Relationship Id="rId31" Type="http://schemas.openxmlformats.org/officeDocument/2006/relationships/slideLayout" Target="../slideLayouts/slideLayout77.xml"/><Relationship Id="rId32" Type="http://schemas.openxmlformats.org/officeDocument/2006/relationships/slideLayout" Target="../slideLayouts/slideLayout78.xml"/><Relationship Id="rId33" Type="http://schemas.openxmlformats.org/officeDocument/2006/relationships/slideLayout" Target="../slideLayouts/slideLayout79.xml"/><Relationship Id="rId34" Type="http://schemas.openxmlformats.org/officeDocument/2006/relationships/slideLayout" Target="../slideLayouts/slideLayout80.xml"/><Relationship Id="rId35" Type="http://schemas.openxmlformats.org/officeDocument/2006/relationships/slideLayout" Target="../slideLayouts/slideLayout81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82.xml"/><Relationship Id="rId3" Type="http://schemas.openxmlformats.org/officeDocument/2006/relationships/slideLayout" Target="../slideLayouts/slideLayout83.xml"/><Relationship Id="rId4" Type="http://schemas.openxmlformats.org/officeDocument/2006/relationships/slideLayout" Target="../slideLayouts/slideLayout84.xml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93" r:id="rId2"/>
    <p:sldLayoutId id="2147483694" r:id="rId3"/>
    <p:sldLayoutId id="2147483695" r:id="rId4"/>
    <p:sldLayoutId id="2147483696" r:id="rId5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  <p:sldLayoutId id="2147483716" r:id="rId20"/>
    <p:sldLayoutId id="2147483717" r:id="rId21"/>
    <p:sldLayoutId id="2147483718" r:id="rId22"/>
    <p:sldLayoutId id="2147483719" r:id="rId23"/>
    <p:sldLayoutId id="2147483720" r:id="rId24"/>
    <p:sldLayoutId id="2147483721" r:id="rId25"/>
    <p:sldLayoutId id="2147483722" r:id="rId26"/>
    <p:sldLayoutId id="2147483723" r:id="rId27"/>
    <p:sldLayoutId id="2147483724" r:id="rId28"/>
    <p:sldLayoutId id="2147483725" r:id="rId29"/>
    <p:sldLayoutId id="2147483726" r:id="rId30"/>
    <p:sldLayoutId id="2147483727" r:id="rId31"/>
    <p:sldLayoutId id="2147483728" r:id="rId32"/>
    <p:sldLayoutId id="2147483729" r:id="rId33"/>
    <p:sldLayoutId id="2147483730" r:id="rId34"/>
    <p:sldLayoutId id="2147483731" r:id="rId35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8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5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8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PlaceHolder 1"/>
          <p:cNvSpPr>
            <a:spLocks noGrp="1"/>
          </p:cNvSpPr>
          <p:nvPr>
            <p:ph type="subTitle"/>
          </p:nvPr>
        </p:nvSpPr>
        <p:spPr>
          <a:xfrm>
            <a:off x="2418120" y="2878920"/>
            <a:ext cx="5325120" cy="74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2000" strike="noStrike" u="none">
                <a:solidFill>
                  <a:schemeClr val="accent2"/>
                </a:solidFill>
                <a:effectLst/>
                <a:uFillTx/>
                <a:latin typeface="STIX Two Text"/>
                <a:ea typeface="STIX Two Text"/>
              </a:rPr>
              <a:t>By Ellen Berhe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9" name="PlaceHolder 2"/>
          <p:cNvSpPr>
            <a:spLocks noGrp="1"/>
          </p:cNvSpPr>
          <p:nvPr>
            <p:ph type="title"/>
          </p:nvPr>
        </p:nvSpPr>
        <p:spPr>
          <a:xfrm>
            <a:off x="2418120" y="1304640"/>
            <a:ext cx="5325120" cy="157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accent2"/>
                </a:solidFill>
                <a:effectLst/>
                <a:uFillTx/>
                <a:latin typeface="STIX Two Text SemiBold"/>
                <a:ea typeface="STIX Two Text SemiBold"/>
              </a:rPr>
              <a:t>AI Compliance Guard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PlaceHolder 1"/>
          <p:cNvSpPr>
            <a:spLocks noGrp="1"/>
          </p:cNvSpPr>
          <p:nvPr>
            <p:ph type="title"/>
          </p:nvPr>
        </p:nvSpPr>
        <p:spPr>
          <a:xfrm>
            <a:off x="352440" y="2171880"/>
            <a:ext cx="385992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dk1"/>
                </a:solidFill>
                <a:effectLst/>
                <a:uFillTx/>
                <a:latin typeface="STIX Two Text SemiBold"/>
                <a:ea typeface="STIX Two Text SemiBold"/>
              </a:rPr>
              <a:t>Contents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1" name="PlaceHolder 2"/>
          <p:cNvSpPr>
            <a:spLocks noGrp="1"/>
          </p:cNvSpPr>
          <p:nvPr>
            <p:ph type="subTitle"/>
          </p:nvPr>
        </p:nvSpPr>
        <p:spPr>
          <a:xfrm>
            <a:off x="4837680" y="766800"/>
            <a:ext cx="353916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The Problem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12" name="PlaceHolder 3"/>
          <p:cNvSpPr>
            <a:spLocks noGrp="1"/>
          </p:cNvSpPr>
          <p:nvPr>
            <p:ph type="subTitle"/>
          </p:nvPr>
        </p:nvSpPr>
        <p:spPr>
          <a:xfrm>
            <a:off x="4837680" y="1099440"/>
            <a:ext cx="353916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The Solution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13" name="PlaceHolder 4"/>
          <p:cNvSpPr>
            <a:spLocks noGrp="1"/>
          </p:cNvSpPr>
          <p:nvPr>
            <p:ph type="subTitle"/>
          </p:nvPr>
        </p:nvSpPr>
        <p:spPr>
          <a:xfrm>
            <a:off x="4837680" y="1432080"/>
            <a:ext cx="353916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Technology Used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14" name="PlaceHolder 5"/>
          <p:cNvSpPr>
            <a:spLocks noGrp="1"/>
          </p:cNvSpPr>
          <p:nvPr>
            <p:ph type="subTitle"/>
          </p:nvPr>
        </p:nvSpPr>
        <p:spPr>
          <a:xfrm>
            <a:off x="4837680" y="1765080"/>
            <a:ext cx="353916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Market Opportunity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15" name="PlaceHolder 6"/>
          <p:cNvSpPr>
            <a:spLocks noGrp="1"/>
          </p:cNvSpPr>
          <p:nvPr>
            <p:ph type="subTitle"/>
          </p:nvPr>
        </p:nvSpPr>
        <p:spPr>
          <a:xfrm>
            <a:off x="4837680" y="2097720"/>
            <a:ext cx="353916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Competitive Edge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16" name="PlaceHolder 7"/>
          <p:cNvSpPr>
            <a:spLocks noGrp="1"/>
          </p:cNvSpPr>
          <p:nvPr>
            <p:ph type="subTitle"/>
          </p:nvPr>
        </p:nvSpPr>
        <p:spPr>
          <a:xfrm>
            <a:off x="4837680" y="2430360"/>
            <a:ext cx="353916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Future 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17" name="PlaceHolder 8"/>
          <p:cNvSpPr>
            <a:spLocks noGrp="1"/>
          </p:cNvSpPr>
          <p:nvPr>
            <p:ph type="title"/>
          </p:nvPr>
        </p:nvSpPr>
        <p:spPr>
          <a:xfrm>
            <a:off x="8155080" y="109944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04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8" name="PlaceHolder 9"/>
          <p:cNvSpPr>
            <a:spLocks noGrp="1"/>
          </p:cNvSpPr>
          <p:nvPr>
            <p:ph type="title"/>
          </p:nvPr>
        </p:nvSpPr>
        <p:spPr>
          <a:xfrm>
            <a:off x="8155080" y="143208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05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9" name="PlaceHolder 10"/>
          <p:cNvSpPr>
            <a:spLocks noGrp="1"/>
          </p:cNvSpPr>
          <p:nvPr>
            <p:ph type="title"/>
          </p:nvPr>
        </p:nvSpPr>
        <p:spPr>
          <a:xfrm>
            <a:off x="8155080" y="176508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06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0" name="PlaceHolder 11"/>
          <p:cNvSpPr>
            <a:spLocks noGrp="1"/>
          </p:cNvSpPr>
          <p:nvPr>
            <p:ph type="title"/>
          </p:nvPr>
        </p:nvSpPr>
        <p:spPr>
          <a:xfrm>
            <a:off x="8155080" y="209772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07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1" name="PlaceHolder 12"/>
          <p:cNvSpPr>
            <a:spLocks noGrp="1"/>
          </p:cNvSpPr>
          <p:nvPr>
            <p:ph type="title"/>
          </p:nvPr>
        </p:nvSpPr>
        <p:spPr>
          <a:xfrm>
            <a:off x="8155080" y="243036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08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2" name="PlaceHolder 13"/>
          <p:cNvSpPr>
            <a:spLocks noGrp="1"/>
          </p:cNvSpPr>
          <p:nvPr>
            <p:ph type="title"/>
          </p:nvPr>
        </p:nvSpPr>
        <p:spPr>
          <a:xfrm>
            <a:off x="8155080" y="766800"/>
            <a:ext cx="620640" cy="28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03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PlaceHolder 1"/>
          <p:cNvSpPr>
            <a:spLocks noGrp="1"/>
          </p:cNvSpPr>
          <p:nvPr>
            <p:ph type="title"/>
          </p:nvPr>
        </p:nvSpPr>
        <p:spPr>
          <a:xfrm>
            <a:off x="690840" y="1263240"/>
            <a:ext cx="7995960" cy="291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700" strike="noStrike" u="none">
                <a:solidFill>
                  <a:schemeClr val="dk2"/>
                </a:solidFill>
                <a:effectLst/>
                <a:highlight>
                  <a:srgbClr val="faf5f0"/>
                </a:highlight>
                <a:uFillTx/>
                <a:latin typeface="Times New Roman"/>
                <a:ea typeface="Times New Roman"/>
              </a:rPr>
              <a:t>Data-Driven Pain Points:</a:t>
            </a:r>
            <a:endParaRPr b="0" lang="en-US" sz="1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36600">
              <a:lnSpc>
                <a:spcPct val="100000"/>
              </a:lnSpc>
              <a:buClr>
                <a:srgbClr val="000000"/>
              </a:buClr>
              <a:buFont typeface="Times New Roman"/>
              <a:buChar char="●"/>
              <a:tabLst>
                <a:tab algn="l" pos="0"/>
              </a:tabLst>
            </a:pPr>
            <a:r>
              <a:rPr b="0" lang="en" sz="1700" strike="noStrike" u="none">
                <a:solidFill>
                  <a:schemeClr val="dk2"/>
                </a:solidFill>
                <a:effectLst/>
                <a:highlight>
                  <a:srgbClr val="faf5f0"/>
                </a:highlight>
                <a:uFillTx/>
                <a:latin typeface="Times New Roman"/>
                <a:ea typeface="Times New Roman"/>
              </a:rPr>
              <a:t>€20M fines for data violations realted to GDPR (Meta, 2023)</a:t>
            </a:r>
            <a:endParaRPr b="0" lang="en-US" sz="1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36600">
              <a:lnSpc>
                <a:spcPct val="100000"/>
              </a:lnSpc>
              <a:buClr>
                <a:srgbClr val="000000"/>
              </a:buClr>
              <a:buFont typeface="Times New Roman"/>
              <a:buChar char="●"/>
              <a:tabLst>
                <a:tab algn="l" pos="0"/>
              </a:tabLst>
            </a:pPr>
            <a:r>
              <a:rPr b="0" lang="en" sz="1700" strike="noStrike" u="none">
                <a:solidFill>
                  <a:schemeClr val="dk2"/>
                </a:solidFill>
                <a:effectLst/>
                <a:highlight>
                  <a:srgbClr val="faf5f0"/>
                </a:highlight>
                <a:uFillTx/>
                <a:latin typeface="Times New Roman"/>
                <a:ea typeface="Times New Roman"/>
              </a:rPr>
              <a:t>47% of AI-generated content contains hidden bias (Stanford HAI, 2024)</a:t>
            </a:r>
            <a:endParaRPr b="0" lang="en-US" sz="1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36600">
              <a:lnSpc>
                <a:spcPct val="100000"/>
              </a:lnSpc>
              <a:buClr>
                <a:srgbClr val="000000"/>
              </a:buClr>
              <a:buFont typeface="Times New Roman"/>
              <a:buChar char="●"/>
              <a:tabLst>
                <a:tab algn="l" pos="0"/>
              </a:tabLst>
            </a:pPr>
            <a:r>
              <a:rPr b="0" lang="en" sz="1700" strike="noStrike" u="none">
                <a:solidFill>
                  <a:schemeClr val="dk2"/>
                </a:solidFill>
                <a:effectLst/>
                <a:highlight>
                  <a:srgbClr val="faf5f0"/>
                </a:highlight>
                <a:uFillTx/>
                <a:latin typeface="Times New Roman"/>
                <a:ea typeface="Times New Roman"/>
              </a:rPr>
              <a:t>68% of companies lack tools to audit AI outputs (McKinsey, 2024)</a:t>
            </a:r>
            <a:endParaRPr b="0" lang="en-US" sz="1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700" strike="noStrike" u="none">
                <a:solidFill>
                  <a:schemeClr val="dk2"/>
                </a:solidFill>
                <a:effectLst/>
                <a:highlight>
                  <a:srgbClr val="faf5f0"/>
                </a:highlight>
                <a:uFillTx/>
                <a:latin typeface="Times New Roman"/>
                <a:ea typeface="Times New Roman"/>
              </a:rPr>
              <a:t>Quote:</a:t>
            </a:r>
            <a:endParaRPr b="0" lang="en-US" sz="1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700" strike="noStrike" u="none">
                <a:solidFill>
                  <a:schemeClr val="dk2"/>
                </a:solidFill>
                <a:effectLst/>
                <a:highlight>
                  <a:srgbClr val="faf5f0"/>
                </a:highlight>
                <a:uFillTx/>
                <a:latin typeface="Times New Roman"/>
                <a:ea typeface="Times New Roman"/>
              </a:rPr>
              <a:t>"Regulators demand explainability, but most AI is a black box."</a:t>
            </a:r>
            <a:r>
              <a:rPr b="0" lang="en" sz="1700" strike="noStrike" u="none">
                <a:solidFill>
                  <a:schemeClr val="dk2"/>
                </a:solidFill>
                <a:effectLst/>
                <a:highlight>
                  <a:srgbClr val="faf5f0"/>
                </a:highlight>
                <a:uFillTx/>
                <a:latin typeface="Times New Roman"/>
                <a:ea typeface="Times New Roman"/>
              </a:rPr>
              <a:t> – EU Commissioner Thierry Breton</a:t>
            </a:r>
            <a:endParaRPr b="0" lang="en-US" sz="1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4" name="PlaceHolder 2"/>
          <p:cNvSpPr>
            <a:spLocks noGrp="1"/>
          </p:cNvSpPr>
          <p:nvPr>
            <p:ph type="subTitle"/>
          </p:nvPr>
        </p:nvSpPr>
        <p:spPr>
          <a:xfrm>
            <a:off x="776880" y="671400"/>
            <a:ext cx="4992480" cy="54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4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             The Problem </a:t>
            </a:r>
            <a:endParaRPr b="0" lang="en-US" sz="3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PlaceHolder 1"/>
          <p:cNvSpPr>
            <a:spLocks noGrp="1"/>
          </p:cNvSpPr>
          <p:nvPr>
            <p:ph type="title"/>
          </p:nvPr>
        </p:nvSpPr>
        <p:spPr>
          <a:xfrm>
            <a:off x="4893840" y="498960"/>
            <a:ext cx="3849120" cy="715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trike="noStrike" u="none">
                <a:solidFill>
                  <a:schemeClr val="dk1"/>
                </a:solidFill>
                <a:effectLst/>
                <a:uFillTx/>
                <a:latin typeface="STIX Two Text SemiBold"/>
                <a:ea typeface="STIX Two Text SemiBold"/>
              </a:rPr>
              <a:t>The Solution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6" name="PlaceHolder 2"/>
          <p:cNvSpPr>
            <a:spLocks noGrp="1"/>
          </p:cNvSpPr>
          <p:nvPr>
            <p:ph/>
          </p:nvPr>
        </p:nvSpPr>
        <p:spPr>
          <a:xfrm>
            <a:off x="4893840" y="1797120"/>
            <a:ext cx="3849120" cy="2801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57200" indent="-330120">
              <a:lnSpc>
                <a:spcPct val="115000"/>
              </a:lnSpc>
              <a:spcBef>
                <a:spcPts val="1001"/>
              </a:spcBef>
              <a:buClr>
                <a:srgbClr val="404040"/>
              </a:buClr>
              <a:buFont typeface="Inter"/>
              <a:buChar char="●"/>
            </a:pPr>
            <a:r>
              <a:rPr b="1" lang="en" sz="16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Real-time detection</a:t>
            </a:r>
            <a:r>
              <a:rPr b="0" lang="en" sz="16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 of: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330120">
              <a:lnSpc>
                <a:spcPct val="115000"/>
              </a:lnSpc>
              <a:buClr>
                <a:srgbClr val="404040"/>
              </a:buClr>
              <a:buFont typeface="Inter"/>
              <a:buChar char="○"/>
            </a:pPr>
            <a:r>
              <a:rPr b="0" lang="en" sz="16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Toxicity (Unitary/toxic-bert)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330120">
              <a:lnSpc>
                <a:spcPct val="115000"/>
              </a:lnSpc>
              <a:buClr>
                <a:srgbClr val="404040"/>
              </a:buClr>
              <a:buFont typeface="Inter"/>
              <a:buChar char="○"/>
            </a:pPr>
            <a:r>
              <a:rPr b="0" lang="en" sz="16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Bias (Zero-shot RoBERTa)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330120">
              <a:lnSpc>
                <a:spcPct val="115000"/>
              </a:lnSpc>
              <a:buClr>
                <a:srgbClr val="404040"/>
              </a:buClr>
              <a:buFont typeface="Inter"/>
              <a:buChar char="○"/>
            </a:pPr>
            <a:r>
              <a:rPr b="0" lang="en" sz="16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PII leaks (Stanza NER + regex)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30120">
              <a:lnSpc>
                <a:spcPct val="115000"/>
              </a:lnSpc>
              <a:buClr>
                <a:srgbClr val="404040"/>
              </a:buClr>
              <a:buFont typeface="Inter"/>
              <a:buChar char="●"/>
            </a:pPr>
            <a:r>
              <a:rPr b="1" lang="en" sz="16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Compliance scoring</a:t>
            </a:r>
            <a:r>
              <a:rPr b="0" lang="en" sz="16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 against: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330120">
              <a:lnSpc>
                <a:spcPct val="115000"/>
              </a:lnSpc>
              <a:buClr>
                <a:srgbClr val="404040"/>
              </a:buClr>
              <a:buFont typeface="Inter"/>
              <a:buChar char="○"/>
            </a:pPr>
            <a:r>
              <a:rPr b="0" lang="en" sz="16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GDPR Articles 5, 17, 22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330120">
              <a:lnSpc>
                <a:spcPct val="115000"/>
              </a:lnSpc>
              <a:buClr>
                <a:srgbClr val="404040"/>
              </a:buClr>
              <a:buFont typeface="Inter"/>
              <a:buChar char="○"/>
            </a:pPr>
            <a:r>
              <a:rPr b="0" lang="en" sz="16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EU AI Act Risk Tiers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001"/>
              </a:spcBef>
              <a:spcAft>
                <a:spcPts val="1199"/>
              </a:spcAft>
              <a:buNone/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27" name="Google Shape;1037;p91" descr=""/>
          <p:cNvPicPr/>
          <p:nvPr/>
        </p:nvPicPr>
        <p:blipFill>
          <a:blip r:embed="rId1"/>
          <a:srcRect l="217" t="0" r="217" b="0"/>
          <a:stretch/>
        </p:blipFill>
        <p:spPr>
          <a:xfrm>
            <a:off x="457200" y="685800"/>
            <a:ext cx="3755160" cy="3771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28" name="PlaceHolder 3"/>
          <p:cNvSpPr>
            <a:spLocks noGrp="1"/>
          </p:cNvSpPr>
          <p:nvPr>
            <p:ph type="subTitle"/>
          </p:nvPr>
        </p:nvSpPr>
        <p:spPr>
          <a:xfrm>
            <a:off x="4829400" y="1214640"/>
            <a:ext cx="3849120" cy="5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i="1" lang="en" sz="1200" strike="noStrike" u="none">
                <a:solidFill>
                  <a:srgbClr val="404040"/>
                </a:solidFill>
                <a:effectLst/>
                <a:highlight>
                  <a:srgbClr val="faf5f0"/>
                </a:highlight>
                <a:uFillTx/>
                <a:latin typeface="Inter"/>
                <a:ea typeface="Inter"/>
              </a:rPr>
              <a:t>The first all-in-one solution for GDPR + EU AI Act compliance in AI content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PlaceHolder 1"/>
          <p:cNvSpPr>
            <a:spLocks noGrp="1"/>
          </p:cNvSpPr>
          <p:nvPr>
            <p:ph type="title"/>
          </p:nvPr>
        </p:nvSpPr>
        <p:spPr>
          <a:xfrm>
            <a:off x="457200" y="2348280"/>
            <a:ext cx="411480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dk1"/>
                </a:solidFill>
                <a:effectLst/>
                <a:uFillTx/>
                <a:latin typeface="STIX Two Text SemiBold"/>
                <a:ea typeface="STIX Two Text SemiBold"/>
              </a:rPr>
              <a:t>Technology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0" name="PlaceHolder 2"/>
          <p:cNvSpPr>
            <a:spLocks noGrp="1"/>
          </p:cNvSpPr>
          <p:nvPr>
            <p:ph type="subTitle"/>
          </p:nvPr>
        </p:nvSpPr>
        <p:spPr>
          <a:xfrm>
            <a:off x="4829400" y="1254240"/>
            <a:ext cx="3961440" cy="37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4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Tech Stack</a:t>
            </a:r>
            <a:endParaRPr b="0" lang="en-US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1" name="PlaceHolder 3"/>
          <p:cNvSpPr>
            <a:spLocks noGrp="1"/>
          </p:cNvSpPr>
          <p:nvPr>
            <p:ph/>
          </p:nvPr>
        </p:nvSpPr>
        <p:spPr>
          <a:xfrm>
            <a:off x="4829400" y="2001600"/>
            <a:ext cx="3961440" cy="197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17520">
              <a:lnSpc>
                <a:spcPct val="115000"/>
              </a:lnSpc>
              <a:spcBef>
                <a:spcPts val="1199"/>
              </a:spcBef>
              <a:buClr>
                <a:srgbClr val="faf5f0"/>
              </a:buClr>
              <a:buFont typeface="Arial"/>
              <a:buChar char="●"/>
            </a:pPr>
            <a:r>
              <a:rPr b="0" lang="en" sz="14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Fine-tuned </a:t>
            </a:r>
            <a:r>
              <a:rPr b="1" lang="en" sz="14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RoBERTa</a:t>
            </a:r>
            <a:r>
              <a:rPr b="0" lang="en" sz="14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 model with 92% accuracy on HC3 dataset</a:t>
            </a:r>
            <a:br>
              <a:rPr sz="1400"/>
            </a:br>
            <a:r>
              <a:rPr b="0" lang="en" sz="1400" strike="noStrike" u="none">
                <a:solidFill>
                  <a:schemeClr val="dk2"/>
                </a:solidFill>
                <a:effectLst/>
                <a:uFillTx/>
                <a:latin typeface="Arial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faf5f0"/>
              </a:buClr>
              <a:buFont typeface="Arial"/>
              <a:buChar char="●"/>
            </a:pPr>
            <a:r>
              <a:rPr b="1" lang="en" sz="14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Stanza NLP</a:t>
            </a:r>
            <a:r>
              <a:rPr b="0" lang="en" sz="14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 (3× faster </a:t>
            </a:r>
            <a:r>
              <a:rPr b="1" lang="en" sz="14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PII detection</a:t>
            </a:r>
            <a:r>
              <a:rPr b="0" lang="en" sz="14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 vs. SpaCy in EU languages)</a:t>
            </a:r>
            <a:br>
              <a:rPr sz="1400"/>
            </a:br>
            <a:r>
              <a:rPr b="0" lang="en" sz="1400" strike="noStrike" u="none">
                <a:solidFill>
                  <a:schemeClr val="dk2"/>
                </a:solidFill>
                <a:effectLst/>
                <a:uFillTx/>
                <a:latin typeface="Arial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faf5f0"/>
              </a:buClr>
              <a:buFont typeface="Arial"/>
              <a:buChar char="●"/>
            </a:pPr>
            <a:r>
              <a:rPr b="1" lang="en" sz="14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SHAP explainability</a:t>
            </a:r>
            <a:r>
              <a:rPr b="0" lang="en" sz="14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 (ensuring GDPR Art. 22 compliance)</a:t>
            </a:r>
            <a:br>
              <a:rPr sz="1400"/>
            </a:br>
            <a:r>
              <a:rPr b="0" lang="en" sz="1400" strike="noStrike" u="none">
                <a:solidFill>
                  <a:schemeClr val="dk2"/>
                </a:solidFill>
                <a:effectLst/>
                <a:uFillTx/>
                <a:latin typeface="Arial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PlaceHolder 1"/>
          <p:cNvSpPr>
            <a:spLocks noGrp="1"/>
          </p:cNvSpPr>
          <p:nvPr>
            <p:ph type="subTitle"/>
          </p:nvPr>
        </p:nvSpPr>
        <p:spPr>
          <a:xfrm>
            <a:off x="4829400" y="768240"/>
            <a:ext cx="3764520" cy="374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6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Total Addressable Market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3" name="PlaceHolder 2"/>
          <p:cNvSpPr>
            <a:spLocks noGrp="1"/>
          </p:cNvSpPr>
          <p:nvPr>
            <p:ph/>
          </p:nvPr>
        </p:nvSpPr>
        <p:spPr>
          <a:xfrm>
            <a:off x="4829400" y="999000"/>
            <a:ext cx="3764520" cy="87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30120">
              <a:lnSpc>
                <a:spcPct val="100000"/>
              </a:lnSpc>
              <a:buClr>
                <a:srgbClr val="faf5f0"/>
              </a:buClr>
              <a:buFont typeface="STIX Two Text"/>
              <a:buChar char="●"/>
            </a:pPr>
            <a:r>
              <a:rPr b="0" lang="en" sz="16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€2.1B European compliance software market (Statista, 2024)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30120">
              <a:lnSpc>
                <a:spcPct val="100000"/>
              </a:lnSpc>
              <a:buClr>
                <a:srgbClr val="faf5f0"/>
              </a:buClr>
              <a:buFont typeface="STIX Two Text"/>
              <a:buChar char="●"/>
            </a:pPr>
            <a:r>
              <a:rPr b="0" lang="en" sz="16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€340M niche segment focused on AI governance (PitchBook, 2024)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4" name="PlaceHolder 3"/>
          <p:cNvSpPr>
            <a:spLocks noGrp="1"/>
          </p:cNvSpPr>
          <p:nvPr>
            <p:ph type="subTitle"/>
          </p:nvPr>
        </p:nvSpPr>
        <p:spPr>
          <a:xfrm>
            <a:off x="4829400" y="2743200"/>
            <a:ext cx="3764520" cy="227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Early Traction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5" name="PlaceHolder 4"/>
          <p:cNvSpPr>
            <a:spLocks noGrp="1"/>
          </p:cNvSpPr>
          <p:nvPr>
            <p:ph/>
          </p:nvPr>
        </p:nvSpPr>
        <p:spPr>
          <a:xfrm>
            <a:off x="4829400" y="2971800"/>
            <a:ext cx="3764520" cy="87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30120">
              <a:lnSpc>
                <a:spcPct val="100000"/>
              </a:lnSpc>
              <a:buClr>
                <a:srgbClr val="faf5f0"/>
              </a:buClr>
              <a:buFont typeface="STIX Two Text"/>
              <a:buChar char="●"/>
            </a:pPr>
            <a:r>
              <a:rPr b="0" lang="en" sz="16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Active pilot underway with the Berlin LegalTech Hub, involving 50+ law firms.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30120">
              <a:lnSpc>
                <a:spcPct val="100000"/>
              </a:lnSpc>
              <a:buClr>
                <a:srgbClr val="faf5f0"/>
              </a:buClr>
              <a:buFont typeface="STIX Two Text"/>
              <a:buChar char="●"/>
            </a:pPr>
            <a:r>
              <a:rPr b="0" lang="en" sz="16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€120K in signed Letters of Intent (LOIs) from AI providers in the healthcare sector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6" name="PlaceHolder 5"/>
          <p:cNvSpPr>
            <a:spLocks noGrp="1"/>
          </p:cNvSpPr>
          <p:nvPr>
            <p:ph type="title"/>
          </p:nvPr>
        </p:nvSpPr>
        <p:spPr>
          <a:xfrm>
            <a:off x="352440" y="2171880"/>
            <a:ext cx="321948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dk1"/>
                </a:solidFill>
                <a:effectLst/>
                <a:uFillTx/>
                <a:latin typeface="STIX Two Text SemiBold"/>
                <a:ea typeface="STIX Two Text SemiBold"/>
              </a:rPr>
              <a:t>Market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7" name="Google Shape;1055;p93"/>
          <p:cNvSpPr/>
          <p:nvPr/>
        </p:nvSpPr>
        <p:spPr>
          <a:xfrm>
            <a:off x="3572280" y="768240"/>
            <a:ext cx="639720" cy="2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01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8" name="Google Shape;1056;p93"/>
          <p:cNvSpPr/>
          <p:nvPr/>
        </p:nvSpPr>
        <p:spPr>
          <a:xfrm>
            <a:off x="3572280" y="2246400"/>
            <a:ext cx="639720" cy="2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STIX Two Text Medium"/>
                <a:ea typeface="STIX Two Text Medium"/>
              </a:rPr>
              <a:t>02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9" name="Google Shape;1061;p94"/>
          <p:cNvGraphicFramePr/>
          <p:nvPr/>
        </p:nvGraphicFramePr>
        <p:xfrm>
          <a:off x="952560" y="1809720"/>
          <a:ext cx="7238520" cy="1529280"/>
        </p:xfrm>
        <a:graphic>
          <a:graphicData uri="http://schemas.openxmlformats.org/drawingml/2006/table">
            <a:tbl>
              <a:tblPr/>
              <a:tblGrid>
                <a:gridCol w="1809720"/>
                <a:gridCol w="1809720"/>
                <a:gridCol w="1809720"/>
                <a:gridCol w="1809720"/>
              </a:tblGrid>
              <a:tr h="3808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Feature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Us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IBM Watson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Google Jigsaw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</a:tr>
              <a:tr h="3808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EU Act Alignment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✅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❌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❌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</a:tr>
              <a:tr h="3808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PII Detection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Stanza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SpaCy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Regex-only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</a:tr>
              <a:tr h="3808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Explainable AI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SHAP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Black box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  <a:ea typeface="Arial"/>
                        </a:rPr>
                        <a:t>Limited</a:t>
                      </a:r>
                      <a:endParaRPr b="0" lang="en-US" sz="1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9360">
                      <a:solidFill>
                        <a:srgbClr val="9e9e9e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9360">
                      <a:solidFill>
                        <a:srgbClr val="9e9e9e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40" name="PlaceHolder 1"/>
          <p:cNvSpPr>
            <a:spLocks noGrp="1"/>
          </p:cNvSpPr>
          <p:nvPr>
            <p:ph type="subTitle"/>
          </p:nvPr>
        </p:nvSpPr>
        <p:spPr>
          <a:xfrm>
            <a:off x="2762280" y="762840"/>
            <a:ext cx="3267720" cy="468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4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Competitive Edge</a:t>
            </a:r>
            <a:endParaRPr b="0" lang="en-US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laceHolder 1"/>
          <p:cNvSpPr>
            <a:spLocks noGrp="1"/>
          </p:cNvSpPr>
          <p:nvPr>
            <p:ph type="title"/>
          </p:nvPr>
        </p:nvSpPr>
        <p:spPr>
          <a:xfrm>
            <a:off x="1218600" y="510120"/>
            <a:ext cx="5410800" cy="1090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Future Implementation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2" name="PlaceHolder 2"/>
          <p:cNvSpPr>
            <a:spLocks noGrp="1"/>
          </p:cNvSpPr>
          <p:nvPr>
            <p:ph type="subTitle"/>
          </p:nvPr>
        </p:nvSpPr>
        <p:spPr>
          <a:xfrm>
            <a:off x="685800" y="1371600"/>
            <a:ext cx="7772400" cy="2743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Expand our AI Compliance Guard to new international markets beyond the EU, starting with the US and Asia.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Implement automated checks for fairness, transparency, and accountability in AI-generated content, including real-time feedback on AI models.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2"/>
                </a:solidFill>
                <a:effectLst/>
                <a:uFillTx/>
                <a:latin typeface="STIX Two Text"/>
                <a:ea typeface="STIX Two Text"/>
              </a:rPr>
              <a:t>Become the industry standard for compliance in AI and data protection, providing solutions across all major global regulations (GDPR, EU AI Act, CCPA, etc.). </a:t>
            </a:r>
            <a:br>
              <a:rPr sz="1200"/>
            </a:b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PlaceHolder 1"/>
          <p:cNvSpPr>
            <a:spLocks noGrp="1"/>
          </p:cNvSpPr>
          <p:nvPr>
            <p:ph type="title"/>
          </p:nvPr>
        </p:nvSpPr>
        <p:spPr>
          <a:xfrm>
            <a:off x="1375920" y="1703160"/>
            <a:ext cx="5485320" cy="1737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accent2"/>
                </a:solidFill>
                <a:effectLst/>
                <a:uFillTx/>
                <a:latin typeface="STIX Two Text SemiBold"/>
                <a:ea typeface="STIX Two Text SemiBold"/>
              </a:rPr>
              <a:t>Thank You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Marketing Plan Presentation [Style 1]">
  <a:themeElements>
    <a:clrScheme name="Simple Light">
      <a:dk1>
        <a:srgbClr val="ffffff"/>
      </a:dk1>
      <a:lt1>
        <a:srgbClr val="07363b"/>
      </a:lt1>
      <a:dk2>
        <a:srgbClr val="1f1f1f"/>
      </a:dk2>
      <a:lt2>
        <a:srgbClr val="30e8b0"/>
      </a:lt2>
      <a:accent1>
        <a:srgbClr val="6ad1fa"/>
      </a:accent1>
      <a:accent2>
        <a:srgbClr val="c3a1f8"/>
      </a:accent2>
      <a:accent3>
        <a:srgbClr val="f96e0c"/>
      </a:accent3>
      <a:accent4>
        <a:srgbClr val="ebee68"/>
      </a:accent4>
      <a:accent5>
        <a:srgbClr val="93a2a2"/>
      </a:accent5>
      <a:accent6>
        <a:srgbClr val="454b4b"/>
      </a:accent6>
      <a:hlink>
        <a:srgbClr val="30e8b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ow and Tell/Report #1">
  <a:themeElements>
    <a:clrScheme name="Simple Light">
      <a:dk1>
        <a:srgbClr val="ab8645"/>
      </a:dk1>
      <a:lt1>
        <a:srgbClr val="014840"/>
      </a:lt1>
      <a:dk2>
        <a:srgbClr val="000000"/>
      </a:dk2>
      <a:lt2>
        <a:srgbClr val="faf5f0"/>
      </a:lt2>
      <a:accent1>
        <a:srgbClr val="133e37"/>
      </a:accent1>
      <a:accent2>
        <a:srgbClr val="d8b771"/>
      </a:accent2>
      <a:accent3>
        <a:srgbClr val="ffffff"/>
      </a:accent3>
      <a:accent4>
        <a:srgbClr val="8da1b9"/>
      </a:accent4>
      <a:accent5>
        <a:srgbClr val="bc4749"/>
      </a:accent5>
      <a:accent6>
        <a:srgbClr val="3c1518"/>
      </a:accent6>
      <a:hlink>
        <a:srgbClr val="01484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how and Tell/Report #1">
  <a:themeElements>
    <a:clrScheme name="Simple Light">
      <a:dk1>
        <a:srgbClr val="ab8645"/>
      </a:dk1>
      <a:lt1>
        <a:srgbClr val="014840"/>
      </a:lt1>
      <a:dk2>
        <a:srgbClr val="000000"/>
      </a:dk2>
      <a:lt2>
        <a:srgbClr val="faf5f0"/>
      </a:lt2>
      <a:accent1>
        <a:srgbClr val="133e37"/>
      </a:accent1>
      <a:accent2>
        <a:srgbClr val="d8b771"/>
      </a:accent2>
      <a:accent3>
        <a:srgbClr val="ffffff"/>
      </a:accent3>
      <a:accent4>
        <a:srgbClr val="8da1b9"/>
      </a:accent4>
      <a:accent5>
        <a:srgbClr val="bc4749"/>
      </a:accent5>
      <a:accent6>
        <a:srgbClr val="3c1518"/>
      </a:accent6>
      <a:hlink>
        <a:srgbClr val="01484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how and Tell/Report #1">
  <a:themeElements>
    <a:clrScheme name="Simple Light">
      <a:dk1>
        <a:srgbClr val="ab8645"/>
      </a:dk1>
      <a:lt1>
        <a:srgbClr val="014840"/>
      </a:lt1>
      <a:dk2>
        <a:srgbClr val="000000"/>
      </a:dk2>
      <a:lt2>
        <a:srgbClr val="faf5f0"/>
      </a:lt2>
      <a:accent1>
        <a:srgbClr val="133e37"/>
      </a:accent1>
      <a:accent2>
        <a:srgbClr val="d8b771"/>
      </a:accent2>
      <a:accent3>
        <a:srgbClr val="ffffff"/>
      </a:accent3>
      <a:accent4>
        <a:srgbClr val="8da1b9"/>
      </a:accent4>
      <a:accent5>
        <a:srgbClr val="bc4749"/>
      </a:accent5>
      <a:accent6>
        <a:srgbClr val="3c1518"/>
      </a:accent6>
      <a:hlink>
        <a:srgbClr val="01484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</TotalTime>
  <Application>LibreOffice/25.2.1.2$Windows_X86_64 LibreOffice_project/d3abf4aee5fd705e4a92bba33a32f40bc4e56f49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2025-05-01T16:24:41Z</dcterms:modified>
  <cp:revision>3</cp:revision>
  <dc:subject/>
  <dc:title/>
</cp:coreProperties>
</file>